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659563" cy="4679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77" d="100"/>
          <a:sy n="177" d="100"/>
        </p:scale>
        <p:origin x="168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1521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845" y="249165"/>
            <a:ext cx="5743873" cy="904574"/>
          </a:xfrm>
          <a:prstGeom prst="rect">
            <a:avLst/>
          </a:prstGeo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845" y="1245820"/>
            <a:ext cx="5743873" cy="296938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845" y="4337621"/>
            <a:ext cx="1498402" cy="249164"/>
          </a:xfrm>
          <a:prstGeom prst="rect">
            <a:avLst/>
          </a:prstGeom>
        </p:spPr>
        <p:txBody>
          <a:bodyPr/>
          <a:lstStyle/>
          <a:p>
            <a:fld id="{CFCC27E9-349F-444B-851F-F32E4E340BDB}" type="datetimeFigureOut">
              <a:rPr lang="nl-NL" smtClean="0"/>
              <a:t>24-01-2023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05980" y="4337621"/>
            <a:ext cx="2247603" cy="249164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03316" y="4337621"/>
            <a:ext cx="1498402" cy="249164"/>
          </a:xfrm>
          <a:prstGeom prst="rect">
            <a:avLst/>
          </a:prstGeom>
        </p:spPr>
        <p:txBody>
          <a:bodyPr/>
          <a:lstStyle/>
          <a:p>
            <a:fld id="{208F84FF-D26C-1E47-A2D0-C087C2368A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4142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65750" y="249164"/>
            <a:ext cx="1435968" cy="3966041"/>
          </a:xfrm>
          <a:prstGeom prst="rect">
            <a:avLst/>
          </a:prstGeo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845" y="249164"/>
            <a:ext cx="4224660" cy="396604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845" y="4337621"/>
            <a:ext cx="1498402" cy="249164"/>
          </a:xfrm>
          <a:prstGeom prst="rect">
            <a:avLst/>
          </a:prstGeom>
        </p:spPr>
        <p:txBody>
          <a:bodyPr/>
          <a:lstStyle/>
          <a:p>
            <a:fld id="{CFCC27E9-349F-444B-851F-F32E4E340BDB}" type="datetimeFigureOut">
              <a:rPr lang="nl-NL" smtClean="0"/>
              <a:t>24-01-2023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05980" y="4337621"/>
            <a:ext cx="2247603" cy="249164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03316" y="4337621"/>
            <a:ext cx="1498402" cy="249164"/>
          </a:xfrm>
          <a:prstGeom prst="rect">
            <a:avLst/>
          </a:prstGeom>
        </p:spPr>
        <p:txBody>
          <a:bodyPr/>
          <a:lstStyle/>
          <a:p>
            <a:fld id="{208F84FF-D26C-1E47-A2D0-C087C2368A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1747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845" y="249165"/>
            <a:ext cx="5743873" cy="904574"/>
          </a:xfrm>
          <a:prstGeom prst="rect">
            <a:avLst/>
          </a:prstGeo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845" y="1245820"/>
            <a:ext cx="5743873" cy="296938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845" y="4337621"/>
            <a:ext cx="1498402" cy="249164"/>
          </a:xfrm>
          <a:prstGeom prst="rect">
            <a:avLst/>
          </a:prstGeom>
        </p:spPr>
        <p:txBody>
          <a:bodyPr/>
          <a:lstStyle/>
          <a:p>
            <a:fld id="{CFCC27E9-349F-444B-851F-F32E4E340BDB}" type="datetimeFigureOut">
              <a:rPr lang="nl-NL" smtClean="0"/>
              <a:t>24-01-2023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05980" y="4337621"/>
            <a:ext cx="2247603" cy="249164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03316" y="4337621"/>
            <a:ext cx="1498402" cy="249164"/>
          </a:xfrm>
          <a:prstGeom prst="rect">
            <a:avLst/>
          </a:prstGeom>
        </p:spPr>
        <p:txBody>
          <a:bodyPr/>
          <a:lstStyle/>
          <a:p>
            <a:fld id="{208F84FF-D26C-1E47-A2D0-C087C2368A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7683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377" y="1166739"/>
            <a:ext cx="5743873" cy="1946729"/>
          </a:xfrm>
          <a:prstGeom prst="rect">
            <a:avLst/>
          </a:prstGeom>
        </p:spPr>
        <p:txBody>
          <a:bodyPr anchor="b"/>
          <a:lstStyle>
            <a:lvl1pPr>
              <a:defRPr sz="4094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4377" y="3131884"/>
            <a:ext cx="5743873" cy="10237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38">
                <a:solidFill>
                  <a:schemeClr val="tx1"/>
                </a:solidFill>
              </a:defRPr>
            </a:lvl1pPr>
            <a:lvl2pPr marL="311993" indent="0">
              <a:buNone/>
              <a:defRPr sz="1365">
                <a:solidFill>
                  <a:schemeClr val="tx1">
                    <a:tint val="75000"/>
                  </a:schemeClr>
                </a:solidFill>
              </a:defRPr>
            </a:lvl2pPr>
            <a:lvl3pPr marL="623987" indent="0">
              <a:buNone/>
              <a:defRPr sz="1228">
                <a:solidFill>
                  <a:schemeClr val="tx1">
                    <a:tint val="75000"/>
                  </a:schemeClr>
                </a:solidFill>
              </a:defRPr>
            </a:lvl3pPr>
            <a:lvl4pPr marL="935980" indent="0">
              <a:buNone/>
              <a:defRPr sz="1092">
                <a:solidFill>
                  <a:schemeClr val="tx1">
                    <a:tint val="75000"/>
                  </a:schemeClr>
                </a:solidFill>
              </a:defRPr>
            </a:lvl4pPr>
            <a:lvl5pPr marL="1247973" indent="0">
              <a:buNone/>
              <a:defRPr sz="1092">
                <a:solidFill>
                  <a:schemeClr val="tx1">
                    <a:tint val="75000"/>
                  </a:schemeClr>
                </a:solidFill>
              </a:defRPr>
            </a:lvl5pPr>
            <a:lvl6pPr marL="1559966" indent="0">
              <a:buNone/>
              <a:defRPr sz="1092">
                <a:solidFill>
                  <a:schemeClr val="tx1">
                    <a:tint val="75000"/>
                  </a:schemeClr>
                </a:solidFill>
              </a:defRPr>
            </a:lvl6pPr>
            <a:lvl7pPr marL="1871960" indent="0">
              <a:buNone/>
              <a:defRPr sz="1092">
                <a:solidFill>
                  <a:schemeClr val="tx1">
                    <a:tint val="75000"/>
                  </a:schemeClr>
                </a:solidFill>
              </a:defRPr>
            </a:lvl7pPr>
            <a:lvl8pPr marL="2183953" indent="0">
              <a:buNone/>
              <a:defRPr sz="1092">
                <a:solidFill>
                  <a:schemeClr val="tx1">
                    <a:tint val="75000"/>
                  </a:schemeClr>
                </a:solidFill>
              </a:defRPr>
            </a:lvl8pPr>
            <a:lvl9pPr marL="2495946" indent="0">
              <a:buNone/>
              <a:defRPr sz="10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845" y="4337621"/>
            <a:ext cx="1498402" cy="249164"/>
          </a:xfrm>
          <a:prstGeom prst="rect">
            <a:avLst/>
          </a:prstGeom>
        </p:spPr>
        <p:txBody>
          <a:bodyPr/>
          <a:lstStyle/>
          <a:p>
            <a:fld id="{CFCC27E9-349F-444B-851F-F32E4E340BDB}" type="datetimeFigureOut">
              <a:rPr lang="nl-NL" smtClean="0"/>
              <a:t>24-01-2023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05980" y="4337621"/>
            <a:ext cx="2247603" cy="249164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03316" y="4337621"/>
            <a:ext cx="1498402" cy="249164"/>
          </a:xfrm>
          <a:prstGeom prst="rect">
            <a:avLst/>
          </a:prstGeom>
        </p:spPr>
        <p:txBody>
          <a:bodyPr/>
          <a:lstStyle/>
          <a:p>
            <a:fld id="{208F84FF-D26C-1E47-A2D0-C087C2368A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0022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845" y="249165"/>
            <a:ext cx="5743873" cy="904574"/>
          </a:xfrm>
          <a:prstGeom prst="rect">
            <a:avLst/>
          </a:prstGeo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845" y="1245820"/>
            <a:ext cx="2830314" cy="296938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71404" y="1245820"/>
            <a:ext cx="2830314" cy="296938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845" y="4337621"/>
            <a:ext cx="1498402" cy="249164"/>
          </a:xfrm>
          <a:prstGeom prst="rect">
            <a:avLst/>
          </a:prstGeom>
        </p:spPr>
        <p:txBody>
          <a:bodyPr/>
          <a:lstStyle/>
          <a:p>
            <a:fld id="{CFCC27E9-349F-444B-851F-F32E4E340BDB}" type="datetimeFigureOut">
              <a:rPr lang="nl-NL" smtClean="0"/>
              <a:t>24-01-2023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80" y="4337621"/>
            <a:ext cx="2247603" cy="249164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703316" y="4337621"/>
            <a:ext cx="1498402" cy="249164"/>
          </a:xfrm>
          <a:prstGeom prst="rect">
            <a:avLst/>
          </a:prstGeom>
        </p:spPr>
        <p:txBody>
          <a:bodyPr/>
          <a:lstStyle/>
          <a:p>
            <a:fld id="{208F84FF-D26C-1E47-A2D0-C087C2368A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6422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12" y="249165"/>
            <a:ext cx="5743873" cy="904574"/>
          </a:xfrm>
          <a:prstGeom prst="rect">
            <a:avLst/>
          </a:prstGeo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8713" y="1147238"/>
            <a:ext cx="2817307" cy="5622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638" b="1"/>
            </a:lvl1pPr>
            <a:lvl2pPr marL="311993" indent="0">
              <a:buNone/>
              <a:defRPr sz="1365" b="1"/>
            </a:lvl2pPr>
            <a:lvl3pPr marL="623987" indent="0">
              <a:buNone/>
              <a:defRPr sz="1228" b="1"/>
            </a:lvl3pPr>
            <a:lvl4pPr marL="935980" indent="0">
              <a:buNone/>
              <a:defRPr sz="1092" b="1"/>
            </a:lvl4pPr>
            <a:lvl5pPr marL="1247973" indent="0">
              <a:buNone/>
              <a:defRPr sz="1092" b="1"/>
            </a:lvl5pPr>
            <a:lvl6pPr marL="1559966" indent="0">
              <a:buNone/>
              <a:defRPr sz="1092" b="1"/>
            </a:lvl6pPr>
            <a:lvl7pPr marL="1871960" indent="0">
              <a:buNone/>
              <a:defRPr sz="1092" b="1"/>
            </a:lvl7pPr>
            <a:lvl8pPr marL="2183953" indent="0">
              <a:buNone/>
              <a:defRPr sz="1092" b="1"/>
            </a:lvl8pPr>
            <a:lvl9pPr marL="2495946" indent="0">
              <a:buNone/>
              <a:defRPr sz="1092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713" y="1709482"/>
            <a:ext cx="2817307" cy="251439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71404" y="1147238"/>
            <a:ext cx="2831182" cy="5622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638" b="1"/>
            </a:lvl1pPr>
            <a:lvl2pPr marL="311993" indent="0">
              <a:buNone/>
              <a:defRPr sz="1365" b="1"/>
            </a:lvl2pPr>
            <a:lvl3pPr marL="623987" indent="0">
              <a:buNone/>
              <a:defRPr sz="1228" b="1"/>
            </a:lvl3pPr>
            <a:lvl4pPr marL="935980" indent="0">
              <a:buNone/>
              <a:defRPr sz="1092" b="1"/>
            </a:lvl4pPr>
            <a:lvl5pPr marL="1247973" indent="0">
              <a:buNone/>
              <a:defRPr sz="1092" b="1"/>
            </a:lvl5pPr>
            <a:lvl6pPr marL="1559966" indent="0">
              <a:buNone/>
              <a:defRPr sz="1092" b="1"/>
            </a:lvl6pPr>
            <a:lvl7pPr marL="1871960" indent="0">
              <a:buNone/>
              <a:defRPr sz="1092" b="1"/>
            </a:lvl7pPr>
            <a:lvl8pPr marL="2183953" indent="0">
              <a:buNone/>
              <a:defRPr sz="1092" b="1"/>
            </a:lvl8pPr>
            <a:lvl9pPr marL="2495946" indent="0">
              <a:buNone/>
              <a:defRPr sz="1092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371404" y="1709482"/>
            <a:ext cx="2831182" cy="251439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845" y="4337621"/>
            <a:ext cx="1498402" cy="249164"/>
          </a:xfrm>
          <a:prstGeom prst="rect">
            <a:avLst/>
          </a:prstGeom>
        </p:spPr>
        <p:txBody>
          <a:bodyPr/>
          <a:lstStyle/>
          <a:p>
            <a:fld id="{CFCC27E9-349F-444B-851F-F32E4E340BDB}" type="datetimeFigureOut">
              <a:rPr lang="nl-NL" smtClean="0"/>
              <a:t>24-01-2023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205980" y="4337621"/>
            <a:ext cx="2247603" cy="249164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703316" y="4337621"/>
            <a:ext cx="1498402" cy="249164"/>
          </a:xfrm>
          <a:prstGeom prst="rect">
            <a:avLst/>
          </a:prstGeom>
        </p:spPr>
        <p:txBody>
          <a:bodyPr/>
          <a:lstStyle/>
          <a:p>
            <a:fld id="{208F84FF-D26C-1E47-A2D0-C087C2368A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6313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845" y="249165"/>
            <a:ext cx="5743873" cy="904574"/>
          </a:xfrm>
          <a:prstGeom prst="rect">
            <a:avLst/>
          </a:prstGeo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845" y="4337621"/>
            <a:ext cx="1498402" cy="249164"/>
          </a:xfrm>
          <a:prstGeom prst="rect">
            <a:avLst/>
          </a:prstGeom>
        </p:spPr>
        <p:txBody>
          <a:bodyPr/>
          <a:lstStyle/>
          <a:p>
            <a:fld id="{CFCC27E9-349F-444B-851F-F32E4E340BDB}" type="datetimeFigureOut">
              <a:rPr lang="nl-NL" smtClean="0"/>
              <a:t>24-01-2023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05980" y="4337621"/>
            <a:ext cx="2247603" cy="249164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703316" y="4337621"/>
            <a:ext cx="1498402" cy="249164"/>
          </a:xfrm>
          <a:prstGeom prst="rect">
            <a:avLst/>
          </a:prstGeom>
        </p:spPr>
        <p:txBody>
          <a:bodyPr/>
          <a:lstStyle/>
          <a:p>
            <a:fld id="{208F84FF-D26C-1E47-A2D0-C087C2368A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0190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845" y="4337621"/>
            <a:ext cx="1498402" cy="249164"/>
          </a:xfrm>
          <a:prstGeom prst="rect">
            <a:avLst/>
          </a:prstGeom>
        </p:spPr>
        <p:txBody>
          <a:bodyPr/>
          <a:lstStyle/>
          <a:p>
            <a:fld id="{CFCC27E9-349F-444B-851F-F32E4E340BDB}" type="datetimeFigureOut">
              <a:rPr lang="nl-NL" smtClean="0"/>
              <a:t>24-01-2023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205980" y="4337621"/>
            <a:ext cx="2247603" cy="249164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703316" y="4337621"/>
            <a:ext cx="1498402" cy="249164"/>
          </a:xfrm>
          <a:prstGeom prst="rect">
            <a:avLst/>
          </a:prstGeom>
        </p:spPr>
        <p:txBody>
          <a:bodyPr/>
          <a:lstStyle/>
          <a:p>
            <a:fld id="{208F84FF-D26C-1E47-A2D0-C087C2368A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3645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13" y="311997"/>
            <a:ext cx="2147882" cy="1091988"/>
          </a:xfrm>
          <a:prstGeom prst="rect">
            <a:avLst/>
          </a:prstGeom>
        </p:spPr>
        <p:txBody>
          <a:bodyPr anchor="b"/>
          <a:lstStyle>
            <a:lvl1pPr>
              <a:defRPr sz="2184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31182" y="673827"/>
            <a:ext cx="3371404" cy="3325798"/>
          </a:xfrm>
          <a:prstGeom prst="rect">
            <a:avLst/>
          </a:prstGeom>
        </p:spPr>
        <p:txBody>
          <a:bodyPr/>
          <a:lstStyle>
            <a:lvl1pPr>
              <a:defRPr sz="2184"/>
            </a:lvl1pPr>
            <a:lvl2pPr>
              <a:defRPr sz="1911"/>
            </a:lvl2pPr>
            <a:lvl3pPr>
              <a:defRPr sz="1638"/>
            </a:lvl3pPr>
            <a:lvl4pPr>
              <a:defRPr sz="1365"/>
            </a:lvl4pPr>
            <a:lvl5pPr>
              <a:defRPr sz="1365"/>
            </a:lvl5pPr>
            <a:lvl6pPr>
              <a:defRPr sz="1365"/>
            </a:lvl6pPr>
            <a:lvl7pPr>
              <a:defRPr sz="1365"/>
            </a:lvl7pPr>
            <a:lvl8pPr>
              <a:defRPr sz="1365"/>
            </a:lvl8pPr>
            <a:lvl9pPr>
              <a:defRPr sz="1365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13" y="1403985"/>
            <a:ext cx="2147882" cy="260105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92"/>
            </a:lvl1pPr>
            <a:lvl2pPr marL="311993" indent="0">
              <a:buNone/>
              <a:defRPr sz="955"/>
            </a:lvl2pPr>
            <a:lvl3pPr marL="623987" indent="0">
              <a:buNone/>
              <a:defRPr sz="819"/>
            </a:lvl3pPr>
            <a:lvl4pPr marL="935980" indent="0">
              <a:buNone/>
              <a:defRPr sz="682"/>
            </a:lvl4pPr>
            <a:lvl5pPr marL="1247973" indent="0">
              <a:buNone/>
              <a:defRPr sz="682"/>
            </a:lvl5pPr>
            <a:lvl6pPr marL="1559966" indent="0">
              <a:buNone/>
              <a:defRPr sz="682"/>
            </a:lvl6pPr>
            <a:lvl7pPr marL="1871960" indent="0">
              <a:buNone/>
              <a:defRPr sz="682"/>
            </a:lvl7pPr>
            <a:lvl8pPr marL="2183953" indent="0">
              <a:buNone/>
              <a:defRPr sz="682"/>
            </a:lvl8pPr>
            <a:lvl9pPr marL="2495946" indent="0">
              <a:buNone/>
              <a:defRPr sz="682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845" y="4337621"/>
            <a:ext cx="1498402" cy="249164"/>
          </a:xfrm>
          <a:prstGeom prst="rect">
            <a:avLst/>
          </a:prstGeom>
        </p:spPr>
        <p:txBody>
          <a:bodyPr/>
          <a:lstStyle/>
          <a:p>
            <a:fld id="{CFCC27E9-349F-444B-851F-F32E4E340BDB}" type="datetimeFigureOut">
              <a:rPr lang="nl-NL" smtClean="0"/>
              <a:t>24-01-2023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80" y="4337621"/>
            <a:ext cx="2247603" cy="249164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703316" y="4337621"/>
            <a:ext cx="1498402" cy="249164"/>
          </a:xfrm>
          <a:prstGeom prst="rect">
            <a:avLst/>
          </a:prstGeom>
        </p:spPr>
        <p:txBody>
          <a:bodyPr/>
          <a:lstStyle/>
          <a:p>
            <a:fld id="{208F84FF-D26C-1E47-A2D0-C087C2368A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8101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13" y="311997"/>
            <a:ext cx="2147882" cy="1091988"/>
          </a:xfrm>
          <a:prstGeom prst="rect">
            <a:avLst/>
          </a:prstGeom>
        </p:spPr>
        <p:txBody>
          <a:bodyPr anchor="b"/>
          <a:lstStyle>
            <a:lvl1pPr>
              <a:defRPr sz="2184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1182" y="673827"/>
            <a:ext cx="3371404" cy="3325798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184"/>
            </a:lvl1pPr>
            <a:lvl2pPr marL="311993" indent="0">
              <a:buNone/>
              <a:defRPr sz="1911"/>
            </a:lvl2pPr>
            <a:lvl3pPr marL="623987" indent="0">
              <a:buNone/>
              <a:defRPr sz="1638"/>
            </a:lvl3pPr>
            <a:lvl4pPr marL="935980" indent="0">
              <a:buNone/>
              <a:defRPr sz="1365"/>
            </a:lvl4pPr>
            <a:lvl5pPr marL="1247973" indent="0">
              <a:buNone/>
              <a:defRPr sz="1365"/>
            </a:lvl5pPr>
            <a:lvl6pPr marL="1559966" indent="0">
              <a:buNone/>
              <a:defRPr sz="1365"/>
            </a:lvl6pPr>
            <a:lvl7pPr marL="1871960" indent="0">
              <a:buNone/>
              <a:defRPr sz="1365"/>
            </a:lvl7pPr>
            <a:lvl8pPr marL="2183953" indent="0">
              <a:buNone/>
              <a:defRPr sz="1365"/>
            </a:lvl8pPr>
            <a:lvl9pPr marL="2495946" indent="0">
              <a:buNone/>
              <a:defRPr sz="1365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13" y="1403985"/>
            <a:ext cx="2147882" cy="260105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92"/>
            </a:lvl1pPr>
            <a:lvl2pPr marL="311993" indent="0">
              <a:buNone/>
              <a:defRPr sz="955"/>
            </a:lvl2pPr>
            <a:lvl3pPr marL="623987" indent="0">
              <a:buNone/>
              <a:defRPr sz="819"/>
            </a:lvl3pPr>
            <a:lvl4pPr marL="935980" indent="0">
              <a:buNone/>
              <a:defRPr sz="682"/>
            </a:lvl4pPr>
            <a:lvl5pPr marL="1247973" indent="0">
              <a:buNone/>
              <a:defRPr sz="682"/>
            </a:lvl5pPr>
            <a:lvl6pPr marL="1559966" indent="0">
              <a:buNone/>
              <a:defRPr sz="682"/>
            </a:lvl6pPr>
            <a:lvl7pPr marL="1871960" indent="0">
              <a:buNone/>
              <a:defRPr sz="682"/>
            </a:lvl7pPr>
            <a:lvl8pPr marL="2183953" indent="0">
              <a:buNone/>
              <a:defRPr sz="682"/>
            </a:lvl8pPr>
            <a:lvl9pPr marL="2495946" indent="0">
              <a:buNone/>
              <a:defRPr sz="682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845" y="4337621"/>
            <a:ext cx="1498402" cy="249164"/>
          </a:xfrm>
          <a:prstGeom prst="rect">
            <a:avLst/>
          </a:prstGeom>
        </p:spPr>
        <p:txBody>
          <a:bodyPr/>
          <a:lstStyle/>
          <a:p>
            <a:fld id="{CFCC27E9-349F-444B-851F-F32E4E340BDB}" type="datetimeFigureOut">
              <a:rPr lang="nl-NL" smtClean="0"/>
              <a:t>24-01-2023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80" y="4337621"/>
            <a:ext cx="2247603" cy="249164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703316" y="4337621"/>
            <a:ext cx="1498402" cy="249164"/>
          </a:xfrm>
          <a:prstGeom prst="rect">
            <a:avLst/>
          </a:prstGeom>
        </p:spPr>
        <p:txBody>
          <a:bodyPr/>
          <a:lstStyle/>
          <a:p>
            <a:fld id="{208F84FF-D26C-1E47-A2D0-C087C2368A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1919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Afbeelding met kaart&#10;&#10;Automatisch gegenereerde beschrijving">
            <a:extLst>
              <a:ext uri="{FF2B5EF4-FFF2-40B4-BE49-F238E27FC236}">
                <a16:creationId xmlns:a16="http://schemas.microsoft.com/office/drawing/2014/main" id="{603B0B32-E3EA-CE44-85EB-9E7DF60E4E3D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2381" y="6350"/>
            <a:ext cx="6654800" cy="467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399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23987" rtl="0" eaLnBrk="1" latinLnBrk="0" hangingPunct="1">
        <a:lnSpc>
          <a:spcPct val="90000"/>
        </a:lnSpc>
        <a:spcBef>
          <a:spcPct val="0"/>
        </a:spcBef>
        <a:buNone/>
        <a:defRPr sz="30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5997" indent="-155997" algn="l" defTabSz="623987" rtl="0" eaLnBrk="1" latinLnBrk="0" hangingPunct="1">
        <a:lnSpc>
          <a:spcPct val="90000"/>
        </a:lnSpc>
        <a:spcBef>
          <a:spcPts val="682"/>
        </a:spcBef>
        <a:buFont typeface="Arial" panose="020B0604020202020204" pitchFamily="34" charset="0"/>
        <a:buChar char="•"/>
        <a:defRPr sz="1911" kern="1200">
          <a:solidFill>
            <a:schemeClr val="tx1"/>
          </a:solidFill>
          <a:latin typeface="+mn-lt"/>
          <a:ea typeface="+mn-ea"/>
          <a:cs typeface="+mn-cs"/>
        </a:defRPr>
      </a:lvl1pPr>
      <a:lvl2pPr marL="467990" indent="-155997" algn="l" defTabSz="623987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638" kern="1200">
          <a:solidFill>
            <a:schemeClr val="tx1"/>
          </a:solidFill>
          <a:latin typeface="+mn-lt"/>
          <a:ea typeface="+mn-ea"/>
          <a:cs typeface="+mn-cs"/>
        </a:defRPr>
      </a:lvl2pPr>
      <a:lvl3pPr marL="779983" indent="-155997" algn="l" defTabSz="623987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365" kern="1200">
          <a:solidFill>
            <a:schemeClr val="tx1"/>
          </a:solidFill>
          <a:latin typeface="+mn-lt"/>
          <a:ea typeface="+mn-ea"/>
          <a:cs typeface="+mn-cs"/>
        </a:defRPr>
      </a:lvl3pPr>
      <a:lvl4pPr marL="1091976" indent="-155997" algn="l" defTabSz="623987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228" kern="1200">
          <a:solidFill>
            <a:schemeClr val="tx1"/>
          </a:solidFill>
          <a:latin typeface="+mn-lt"/>
          <a:ea typeface="+mn-ea"/>
          <a:cs typeface="+mn-cs"/>
        </a:defRPr>
      </a:lvl4pPr>
      <a:lvl5pPr marL="1403970" indent="-155997" algn="l" defTabSz="623987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228" kern="1200">
          <a:solidFill>
            <a:schemeClr val="tx1"/>
          </a:solidFill>
          <a:latin typeface="+mn-lt"/>
          <a:ea typeface="+mn-ea"/>
          <a:cs typeface="+mn-cs"/>
        </a:defRPr>
      </a:lvl5pPr>
      <a:lvl6pPr marL="1715963" indent="-155997" algn="l" defTabSz="623987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228" kern="1200">
          <a:solidFill>
            <a:schemeClr val="tx1"/>
          </a:solidFill>
          <a:latin typeface="+mn-lt"/>
          <a:ea typeface="+mn-ea"/>
          <a:cs typeface="+mn-cs"/>
        </a:defRPr>
      </a:lvl6pPr>
      <a:lvl7pPr marL="2027956" indent="-155997" algn="l" defTabSz="623987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228" kern="1200">
          <a:solidFill>
            <a:schemeClr val="tx1"/>
          </a:solidFill>
          <a:latin typeface="+mn-lt"/>
          <a:ea typeface="+mn-ea"/>
          <a:cs typeface="+mn-cs"/>
        </a:defRPr>
      </a:lvl7pPr>
      <a:lvl8pPr marL="2339950" indent="-155997" algn="l" defTabSz="623987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228" kern="1200">
          <a:solidFill>
            <a:schemeClr val="tx1"/>
          </a:solidFill>
          <a:latin typeface="+mn-lt"/>
          <a:ea typeface="+mn-ea"/>
          <a:cs typeface="+mn-cs"/>
        </a:defRPr>
      </a:lvl8pPr>
      <a:lvl9pPr marL="2651943" indent="-155997" algn="l" defTabSz="623987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22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1pPr>
      <a:lvl2pPr marL="311993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2pPr>
      <a:lvl3pPr marL="623987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3pPr>
      <a:lvl4pPr marL="935980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4pPr>
      <a:lvl5pPr marL="1247973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5pPr>
      <a:lvl6pPr marL="1559966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6pPr>
      <a:lvl7pPr marL="1871960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7pPr>
      <a:lvl8pPr marL="2183953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8pPr>
      <a:lvl9pPr marL="2495946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>
            <a:extLst>
              <a:ext uri="{FF2B5EF4-FFF2-40B4-BE49-F238E27FC236}">
                <a16:creationId xmlns:a16="http://schemas.microsoft.com/office/drawing/2014/main" id="{3D19408D-A6E9-BC4A-8B84-CDB96E41A7C8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544446" y="2234858"/>
            <a:ext cx="2904354" cy="1129904"/>
          </a:xfrm>
          <a:prstGeom prst="rect">
            <a:avLst/>
          </a:prstGeom>
        </p:spPr>
        <p:txBody>
          <a:bodyPr lIns="0" tIns="0" rIns="0" bIns="0"/>
          <a:lstStyle/>
          <a:p>
            <a:pPr marL="0" indent="0">
              <a:lnSpc>
                <a:spcPts val="1270"/>
              </a:lnSpc>
              <a:buNone/>
            </a:pPr>
            <a:r>
              <a:rPr lang="nl-NL" sz="900" b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Op …(datum)…. neemt Rotary club …(clubnaam)… het stokje over met ….(titel activiteit)…. Kom naar …(locatie)… om …(tijdstip)… en vier 100 jaar Rotary in Nederland met ons mee.</a:t>
            </a:r>
            <a:endParaRPr lang="nl-NL" sz="900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11225823-B302-814C-BE09-6CFCCEBEB5AC}"/>
              </a:ext>
            </a:extLst>
          </p:cNvPr>
          <p:cNvSpPr txBox="1"/>
          <p:nvPr/>
        </p:nvSpPr>
        <p:spPr>
          <a:xfrm>
            <a:off x="0" y="578929"/>
            <a:ext cx="665956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nl-NL" sz="1600" b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ARRIVEERT BIJ ROTARY CLUB (CLUBNAAM)</a:t>
            </a:r>
            <a:endParaRPr lang="nl-NL" sz="1600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229895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45</Words>
  <Application>Microsoft Macintosh PowerPoint</Application>
  <PresentationFormat>Aangepast</PresentationFormat>
  <Paragraphs>2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Koen Lichtenberg</dc:creator>
  <cp:lastModifiedBy>Koen Lichtenberg</cp:lastModifiedBy>
  <cp:revision>2</cp:revision>
  <dcterms:created xsi:type="dcterms:W3CDTF">2023-01-24T11:28:30Z</dcterms:created>
  <dcterms:modified xsi:type="dcterms:W3CDTF">2023-01-24T12:02:20Z</dcterms:modified>
</cp:coreProperties>
</file>