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419475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8"/>
    <p:restoredTop sz="96327"/>
  </p:normalViewPr>
  <p:slideViewPr>
    <p:cSldViewPr snapToGrid="0" snapToObjects="1">
      <p:cViewPr varScale="1">
        <p:scale>
          <a:sx n="188" d="100"/>
          <a:sy n="188" d="100"/>
        </p:scale>
        <p:origin x="33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kaart&#10;&#10;Automatisch gegenereerde beschrijving">
            <a:extLst>
              <a:ext uri="{FF2B5EF4-FFF2-40B4-BE49-F238E27FC236}">
                <a16:creationId xmlns:a16="http://schemas.microsoft.com/office/drawing/2014/main" id="{51874101-C827-EA48-8329-3D2C9742C5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7" y="3175"/>
            <a:ext cx="34163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58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543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249164"/>
            <a:ext cx="737324" cy="396604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249164"/>
            <a:ext cx="2169229" cy="3966041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994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972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1166739"/>
            <a:ext cx="2949297" cy="1946729"/>
          </a:xfrm>
        </p:spPr>
        <p:txBody>
          <a:bodyPr anchor="b"/>
          <a:lstStyle>
            <a:lvl1pPr>
              <a:defRPr sz="224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3131884"/>
            <a:ext cx="2949297" cy="1023739"/>
          </a:xfrm>
        </p:spPr>
        <p:txBody>
          <a:bodyPr/>
          <a:lstStyle>
            <a:lvl1pPr marL="0" indent="0">
              <a:buNone/>
              <a:defRPr sz="898">
                <a:solidFill>
                  <a:schemeClr val="tx1"/>
                </a:solidFill>
              </a:defRPr>
            </a:lvl1pPr>
            <a:lvl2pPr marL="170993" indent="0">
              <a:buNone/>
              <a:defRPr sz="748">
                <a:solidFill>
                  <a:schemeClr val="tx1">
                    <a:tint val="75000"/>
                  </a:schemeClr>
                </a:solidFill>
              </a:defRPr>
            </a:lvl2pPr>
            <a:lvl3pPr marL="341986" indent="0">
              <a:buNone/>
              <a:defRPr sz="673">
                <a:solidFill>
                  <a:schemeClr val="tx1">
                    <a:tint val="75000"/>
                  </a:schemeClr>
                </a:solidFill>
              </a:defRPr>
            </a:lvl3pPr>
            <a:lvl4pPr marL="512978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4pPr>
            <a:lvl5pPr marL="683971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5pPr>
            <a:lvl6pPr marL="854964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6pPr>
            <a:lvl7pPr marL="1025957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7pPr>
            <a:lvl8pPr marL="1196950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8pPr>
            <a:lvl9pPr marL="1367942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921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1245820"/>
            <a:ext cx="1453277" cy="296938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1245820"/>
            <a:ext cx="1453277" cy="296938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75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249165"/>
            <a:ext cx="2949297" cy="90457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5" y="1147238"/>
            <a:ext cx="1446598" cy="562244"/>
          </a:xfrm>
        </p:spPr>
        <p:txBody>
          <a:bodyPr anchor="b"/>
          <a:lstStyle>
            <a:lvl1pPr marL="0" indent="0">
              <a:buNone/>
              <a:defRPr sz="898" b="1"/>
            </a:lvl1pPr>
            <a:lvl2pPr marL="170993" indent="0">
              <a:buNone/>
              <a:defRPr sz="748" b="1"/>
            </a:lvl2pPr>
            <a:lvl3pPr marL="341986" indent="0">
              <a:buNone/>
              <a:defRPr sz="673" b="1"/>
            </a:lvl3pPr>
            <a:lvl4pPr marL="512978" indent="0">
              <a:buNone/>
              <a:defRPr sz="598" b="1"/>
            </a:lvl4pPr>
            <a:lvl5pPr marL="683971" indent="0">
              <a:buNone/>
              <a:defRPr sz="598" b="1"/>
            </a:lvl5pPr>
            <a:lvl6pPr marL="854964" indent="0">
              <a:buNone/>
              <a:defRPr sz="598" b="1"/>
            </a:lvl6pPr>
            <a:lvl7pPr marL="1025957" indent="0">
              <a:buNone/>
              <a:defRPr sz="598" b="1"/>
            </a:lvl7pPr>
            <a:lvl8pPr marL="1196950" indent="0">
              <a:buNone/>
              <a:defRPr sz="598" b="1"/>
            </a:lvl8pPr>
            <a:lvl9pPr marL="1367942" indent="0">
              <a:buNone/>
              <a:defRPr sz="598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5" y="1709482"/>
            <a:ext cx="1446598" cy="251439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10" y="1147238"/>
            <a:ext cx="1453722" cy="562244"/>
          </a:xfrm>
        </p:spPr>
        <p:txBody>
          <a:bodyPr anchor="b"/>
          <a:lstStyle>
            <a:lvl1pPr marL="0" indent="0">
              <a:buNone/>
              <a:defRPr sz="898" b="1"/>
            </a:lvl1pPr>
            <a:lvl2pPr marL="170993" indent="0">
              <a:buNone/>
              <a:defRPr sz="748" b="1"/>
            </a:lvl2pPr>
            <a:lvl3pPr marL="341986" indent="0">
              <a:buNone/>
              <a:defRPr sz="673" b="1"/>
            </a:lvl3pPr>
            <a:lvl4pPr marL="512978" indent="0">
              <a:buNone/>
              <a:defRPr sz="598" b="1"/>
            </a:lvl4pPr>
            <a:lvl5pPr marL="683971" indent="0">
              <a:buNone/>
              <a:defRPr sz="598" b="1"/>
            </a:lvl5pPr>
            <a:lvl6pPr marL="854964" indent="0">
              <a:buNone/>
              <a:defRPr sz="598" b="1"/>
            </a:lvl6pPr>
            <a:lvl7pPr marL="1025957" indent="0">
              <a:buNone/>
              <a:defRPr sz="598" b="1"/>
            </a:lvl7pPr>
            <a:lvl8pPr marL="1196950" indent="0">
              <a:buNone/>
              <a:defRPr sz="598" b="1"/>
            </a:lvl8pPr>
            <a:lvl9pPr marL="1367942" indent="0">
              <a:buNone/>
              <a:defRPr sz="598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10" y="1709482"/>
            <a:ext cx="1453722" cy="251439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95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997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032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311997"/>
            <a:ext cx="1102870" cy="1091988"/>
          </a:xfrm>
        </p:spPr>
        <p:txBody>
          <a:bodyPr anchor="b"/>
          <a:lstStyle>
            <a:lvl1pPr>
              <a:defRPr sz="1197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673827"/>
            <a:ext cx="1731109" cy="3325798"/>
          </a:xfrm>
        </p:spPr>
        <p:txBody>
          <a:bodyPr/>
          <a:lstStyle>
            <a:lvl1pPr>
              <a:defRPr sz="1197"/>
            </a:lvl1pPr>
            <a:lvl2pPr>
              <a:defRPr sz="1047"/>
            </a:lvl2pPr>
            <a:lvl3pPr>
              <a:defRPr sz="898"/>
            </a:lvl3pPr>
            <a:lvl4pPr>
              <a:defRPr sz="748"/>
            </a:lvl4pPr>
            <a:lvl5pPr>
              <a:defRPr sz="748"/>
            </a:lvl5pPr>
            <a:lvl6pPr>
              <a:defRPr sz="748"/>
            </a:lvl6pPr>
            <a:lvl7pPr>
              <a:defRPr sz="748"/>
            </a:lvl7pPr>
            <a:lvl8pPr>
              <a:defRPr sz="748"/>
            </a:lvl8pPr>
            <a:lvl9pPr>
              <a:defRPr sz="748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1403985"/>
            <a:ext cx="1102870" cy="2601056"/>
          </a:xfrm>
        </p:spPr>
        <p:txBody>
          <a:bodyPr/>
          <a:lstStyle>
            <a:lvl1pPr marL="0" indent="0">
              <a:buNone/>
              <a:defRPr sz="598"/>
            </a:lvl1pPr>
            <a:lvl2pPr marL="170993" indent="0">
              <a:buNone/>
              <a:defRPr sz="524"/>
            </a:lvl2pPr>
            <a:lvl3pPr marL="341986" indent="0">
              <a:buNone/>
              <a:defRPr sz="449"/>
            </a:lvl3pPr>
            <a:lvl4pPr marL="512978" indent="0">
              <a:buNone/>
              <a:defRPr sz="374"/>
            </a:lvl4pPr>
            <a:lvl5pPr marL="683971" indent="0">
              <a:buNone/>
              <a:defRPr sz="374"/>
            </a:lvl5pPr>
            <a:lvl6pPr marL="854964" indent="0">
              <a:buNone/>
              <a:defRPr sz="374"/>
            </a:lvl6pPr>
            <a:lvl7pPr marL="1025957" indent="0">
              <a:buNone/>
              <a:defRPr sz="374"/>
            </a:lvl7pPr>
            <a:lvl8pPr marL="1196950" indent="0">
              <a:buNone/>
              <a:defRPr sz="374"/>
            </a:lvl8pPr>
            <a:lvl9pPr marL="1367942" indent="0">
              <a:buNone/>
              <a:defRPr sz="374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765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311997"/>
            <a:ext cx="1102870" cy="1091988"/>
          </a:xfrm>
        </p:spPr>
        <p:txBody>
          <a:bodyPr anchor="b"/>
          <a:lstStyle>
            <a:lvl1pPr>
              <a:defRPr sz="1197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673827"/>
            <a:ext cx="1731109" cy="3325798"/>
          </a:xfrm>
        </p:spPr>
        <p:txBody>
          <a:bodyPr anchor="t"/>
          <a:lstStyle>
            <a:lvl1pPr marL="0" indent="0">
              <a:buNone/>
              <a:defRPr sz="1197"/>
            </a:lvl1pPr>
            <a:lvl2pPr marL="170993" indent="0">
              <a:buNone/>
              <a:defRPr sz="1047"/>
            </a:lvl2pPr>
            <a:lvl3pPr marL="341986" indent="0">
              <a:buNone/>
              <a:defRPr sz="898"/>
            </a:lvl3pPr>
            <a:lvl4pPr marL="512978" indent="0">
              <a:buNone/>
              <a:defRPr sz="748"/>
            </a:lvl4pPr>
            <a:lvl5pPr marL="683971" indent="0">
              <a:buNone/>
              <a:defRPr sz="748"/>
            </a:lvl5pPr>
            <a:lvl6pPr marL="854964" indent="0">
              <a:buNone/>
              <a:defRPr sz="748"/>
            </a:lvl6pPr>
            <a:lvl7pPr marL="1025957" indent="0">
              <a:buNone/>
              <a:defRPr sz="748"/>
            </a:lvl7pPr>
            <a:lvl8pPr marL="1196950" indent="0">
              <a:buNone/>
              <a:defRPr sz="748"/>
            </a:lvl8pPr>
            <a:lvl9pPr marL="1367942" indent="0">
              <a:buNone/>
              <a:defRPr sz="748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1403985"/>
            <a:ext cx="1102870" cy="2601056"/>
          </a:xfrm>
        </p:spPr>
        <p:txBody>
          <a:bodyPr/>
          <a:lstStyle>
            <a:lvl1pPr marL="0" indent="0">
              <a:buNone/>
              <a:defRPr sz="598"/>
            </a:lvl1pPr>
            <a:lvl2pPr marL="170993" indent="0">
              <a:buNone/>
              <a:defRPr sz="524"/>
            </a:lvl2pPr>
            <a:lvl3pPr marL="341986" indent="0">
              <a:buNone/>
              <a:defRPr sz="449"/>
            </a:lvl3pPr>
            <a:lvl4pPr marL="512978" indent="0">
              <a:buNone/>
              <a:defRPr sz="374"/>
            </a:lvl4pPr>
            <a:lvl5pPr marL="683971" indent="0">
              <a:buNone/>
              <a:defRPr sz="374"/>
            </a:lvl5pPr>
            <a:lvl6pPr marL="854964" indent="0">
              <a:buNone/>
              <a:defRPr sz="374"/>
            </a:lvl6pPr>
            <a:lvl7pPr marL="1025957" indent="0">
              <a:buNone/>
              <a:defRPr sz="374"/>
            </a:lvl7pPr>
            <a:lvl8pPr marL="1196950" indent="0">
              <a:buNone/>
              <a:defRPr sz="374"/>
            </a:lvl8pPr>
            <a:lvl9pPr marL="1367942" indent="0">
              <a:buNone/>
              <a:defRPr sz="374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55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249165"/>
            <a:ext cx="2949297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1245820"/>
            <a:ext cx="2949297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4337621"/>
            <a:ext cx="769382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139DD-A9D5-F542-9477-2D817B3F9861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4337621"/>
            <a:ext cx="1154073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4337621"/>
            <a:ext cx="769382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D7C2B-9570-B84B-BD8B-09E267BE1C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491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1986" rtl="0" eaLnBrk="1" latinLnBrk="0" hangingPunct="1">
        <a:lnSpc>
          <a:spcPct val="90000"/>
        </a:lnSpc>
        <a:spcBef>
          <a:spcPct val="0"/>
        </a:spcBef>
        <a:buNone/>
        <a:defRPr sz="16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496" indent="-85496" algn="l" defTabSz="341986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047" kern="1200">
          <a:solidFill>
            <a:schemeClr val="tx1"/>
          </a:solidFill>
          <a:latin typeface="+mn-lt"/>
          <a:ea typeface="+mn-ea"/>
          <a:cs typeface="+mn-cs"/>
        </a:defRPr>
      </a:lvl1pPr>
      <a:lvl2pPr marL="256489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898" kern="1200">
          <a:solidFill>
            <a:schemeClr val="tx1"/>
          </a:solidFill>
          <a:latin typeface="+mn-lt"/>
          <a:ea typeface="+mn-ea"/>
          <a:cs typeface="+mn-cs"/>
        </a:defRPr>
      </a:lvl2pPr>
      <a:lvl3pPr marL="427482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48" kern="1200">
          <a:solidFill>
            <a:schemeClr val="tx1"/>
          </a:solidFill>
          <a:latin typeface="+mn-lt"/>
          <a:ea typeface="+mn-ea"/>
          <a:cs typeface="+mn-cs"/>
        </a:defRPr>
      </a:lvl3pPr>
      <a:lvl4pPr marL="598475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4pPr>
      <a:lvl5pPr marL="769468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5pPr>
      <a:lvl6pPr marL="940460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6pPr>
      <a:lvl7pPr marL="1111453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7pPr>
      <a:lvl8pPr marL="1282446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8pPr>
      <a:lvl9pPr marL="1453439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1pPr>
      <a:lvl2pPr marL="170993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2pPr>
      <a:lvl3pPr marL="341986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3pPr>
      <a:lvl4pPr marL="512978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4pPr>
      <a:lvl5pPr marL="683971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5pPr>
      <a:lvl6pPr marL="854964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6pPr>
      <a:lvl7pPr marL="1025957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7pPr>
      <a:lvl8pPr marL="1196950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8pPr>
      <a:lvl9pPr marL="1367942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D5802C9E-7947-364D-8F53-EA26352518A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00338" y="2680480"/>
            <a:ext cx="2135709" cy="1129904"/>
          </a:xfrm>
        </p:spPr>
        <p:txBody>
          <a:bodyPr lIns="0" tIns="0" rIns="0" bIns="0">
            <a:normAutofit/>
          </a:bodyPr>
          <a:lstStyle/>
          <a:p>
            <a:pPr marL="0" indent="0">
              <a:lnSpc>
                <a:spcPts val="1050"/>
              </a:lnSpc>
              <a:buNone/>
            </a:pPr>
            <a:r>
              <a:rPr lang="nl-NL" sz="8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Op …(datum)…. neemt Rotary club …(clubnaam)… het stokje over met ….(titel activiteit)…. Kom naar …(locatie)… om …(tijdstip)… en vier 100 jaar Rotary in Nederland met ons mee.</a:t>
            </a:r>
            <a:endParaRPr lang="nl-NL" sz="8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lnSpc>
                <a:spcPts val="1050"/>
              </a:lnSpc>
              <a:buNone/>
            </a:pPr>
            <a:endParaRPr lang="nl-NL" sz="800" dirty="0">
              <a:solidFill>
                <a:schemeClr val="bg1"/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134603F-3818-4E48-BEDA-00742B85312C}"/>
              </a:ext>
            </a:extLst>
          </p:cNvPr>
          <p:cNvSpPr txBox="1"/>
          <p:nvPr/>
        </p:nvSpPr>
        <p:spPr>
          <a:xfrm>
            <a:off x="0" y="666983"/>
            <a:ext cx="341947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7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ARRIVEERT BIJ ROTARY CLUB (CLUBNAAM) </a:t>
            </a:r>
            <a:endParaRPr lang="nl-NL" sz="7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0998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45</Words>
  <Application>Microsoft Macintosh PowerPoint</Application>
  <PresentationFormat>Aangepast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Koen Lichtenberg</dc:creator>
  <cp:lastModifiedBy>Koen Lichtenberg</cp:lastModifiedBy>
  <cp:revision>2</cp:revision>
  <dcterms:created xsi:type="dcterms:W3CDTF">2023-01-24T11:21:23Z</dcterms:created>
  <dcterms:modified xsi:type="dcterms:W3CDTF">2023-01-24T12:03:26Z</dcterms:modified>
</cp:coreProperties>
</file>