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5395913" cy="5395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63" d="100"/>
          <a:sy n="163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4694" y="883082"/>
            <a:ext cx="4586526" cy="1878577"/>
          </a:xfrm>
          <a:prstGeom prst="rect">
            <a:avLst/>
          </a:prstGeom>
        </p:spPr>
        <p:txBody>
          <a:bodyPr anchor="b"/>
          <a:lstStyle>
            <a:lvl1pPr algn="ctr">
              <a:defRPr sz="354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4489" y="2834104"/>
            <a:ext cx="4046935" cy="1302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16"/>
            </a:lvl1pPr>
            <a:lvl2pPr marL="269794" indent="0" algn="ctr">
              <a:buNone/>
              <a:defRPr sz="1180"/>
            </a:lvl2pPr>
            <a:lvl3pPr marL="539587" indent="0" algn="ctr">
              <a:buNone/>
              <a:defRPr sz="1062"/>
            </a:lvl3pPr>
            <a:lvl4pPr marL="809381" indent="0" algn="ctr">
              <a:buNone/>
              <a:defRPr sz="944"/>
            </a:lvl4pPr>
            <a:lvl5pPr marL="1079175" indent="0" algn="ctr">
              <a:buNone/>
              <a:defRPr sz="944"/>
            </a:lvl5pPr>
            <a:lvl6pPr marL="1348969" indent="0" algn="ctr">
              <a:buNone/>
              <a:defRPr sz="944"/>
            </a:lvl6pPr>
            <a:lvl7pPr marL="1618762" indent="0" algn="ctr">
              <a:buNone/>
              <a:defRPr sz="944"/>
            </a:lvl7pPr>
            <a:lvl8pPr marL="1888556" indent="0" algn="ctr">
              <a:buNone/>
              <a:defRPr sz="944"/>
            </a:lvl8pPr>
            <a:lvl9pPr marL="2158350" indent="0" algn="ctr">
              <a:buNone/>
              <a:defRPr sz="944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69" y="287284"/>
            <a:ext cx="4653975" cy="104296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0969" y="1436412"/>
            <a:ext cx="4653975" cy="34236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877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1450" y="287282"/>
            <a:ext cx="1163494" cy="4572787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0969" y="287282"/>
            <a:ext cx="3423032" cy="45727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3984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02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69" y="287284"/>
            <a:ext cx="4653975" cy="104296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969" y="1436412"/>
            <a:ext cx="4653975" cy="34236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831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59" y="1345232"/>
            <a:ext cx="4653975" cy="2244550"/>
          </a:xfrm>
          <a:prstGeom prst="rect">
            <a:avLst/>
          </a:prstGeom>
        </p:spPr>
        <p:txBody>
          <a:bodyPr anchor="b"/>
          <a:lstStyle>
            <a:lvl1pPr>
              <a:defRPr sz="354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159" y="3611016"/>
            <a:ext cx="4653975" cy="11803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16">
                <a:solidFill>
                  <a:schemeClr val="tx1"/>
                </a:solidFill>
              </a:defRPr>
            </a:lvl1pPr>
            <a:lvl2pPr marL="269794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2pPr>
            <a:lvl3pPr marL="539587" indent="0">
              <a:buNone/>
              <a:defRPr sz="1062">
                <a:solidFill>
                  <a:schemeClr val="tx1">
                    <a:tint val="75000"/>
                  </a:schemeClr>
                </a:solidFill>
              </a:defRPr>
            </a:lvl3pPr>
            <a:lvl4pPr marL="809381" indent="0">
              <a:buNone/>
              <a:defRPr sz="944">
                <a:solidFill>
                  <a:schemeClr val="tx1">
                    <a:tint val="75000"/>
                  </a:schemeClr>
                </a:solidFill>
              </a:defRPr>
            </a:lvl4pPr>
            <a:lvl5pPr marL="1079175" indent="0">
              <a:buNone/>
              <a:defRPr sz="944">
                <a:solidFill>
                  <a:schemeClr val="tx1">
                    <a:tint val="75000"/>
                  </a:schemeClr>
                </a:solidFill>
              </a:defRPr>
            </a:lvl5pPr>
            <a:lvl6pPr marL="1348969" indent="0">
              <a:buNone/>
              <a:defRPr sz="944">
                <a:solidFill>
                  <a:schemeClr val="tx1">
                    <a:tint val="75000"/>
                  </a:schemeClr>
                </a:solidFill>
              </a:defRPr>
            </a:lvl6pPr>
            <a:lvl7pPr marL="1618762" indent="0">
              <a:buNone/>
              <a:defRPr sz="944">
                <a:solidFill>
                  <a:schemeClr val="tx1">
                    <a:tint val="75000"/>
                  </a:schemeClr>
                </a:solidFill>
              </a:defRPr>
            </a:lvl7pPr>
            <a:lvl8pPr marL="1888556" indent="0">
              <a:buNone/>
              <a:defRPr sz="944">
                <a:solidFill>
                  <a:schemeClr val="tx1">
                    <a:tint val="75000"/>
                  </a:schemeClr>
                </a:solidFill>
              </a:defRPr>
            </a:lvl8pPr>
            <a:lvl9pPr marL="2158350" indent="0">
              <a:buNone/>
              <a:defRPr sz="9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91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69" y="287284"/>
            <a:ext cx="4653975" cy="104296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0969" y="1436412"/>
            <a:ext cx="2293263" cy="34236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1681" y="1436412"/>
            <a:ext cx="2293263" cy="34236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815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672" y="287284"/>
            <a:ext cx="4653975" cy="104296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672" y="1322748"/>
            <a:ext cx="2282724" cy="64825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16" b="1"/>
            </a:lvl1pPr>
            <a:lvl2pPr marL="269794" indent="0">
              <a:buNone/>
              <a:defRPr sz="1180" b="1"/>
            </a:lvl2pPr>
            <a:lvl3pPr marL="539587" indent="0">
              <a:buNone/>
              <a:defRPr sz="1062" b="1"/>
            </a:lvl3pPr>
            <a:lvl4pPr marL="809381" indent="0">
              <a:buNone/>
              <a:defRPr sz="944" b="1"/>
            </a:lvl4pPr>
            <a:lvl5pPr marL="1079175" indent="0">
              <a:buNone/>
              <a:defRPr sz="944" b="1"/>
            </a:lvl5pPr>
            <a:lvl6pPr marL="1348969" indent="0">
              <a:buNone/>
              <a:defRPr sz="944" b="1"/>
            </a:lvl6pPr>
            <a:lvl7pPr marL="1618762" indent="0">
              <a:buNone/>
              <a:defRPr sz="944" b="1"/>
            </a:lvl7pPr>
            <a:lvl8pPr marL="1888556" indent="0">
              <a:buNone/>
              <a:defRPr sz="944" b="1"/>
            </a:lvl8pPr>
            <a:lvl9pPr marL="2158350" indent="0">
              <a:buNone/>
              <a:defRPr sz="944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672" y="1971007"/>
            <a:ext cx="2282724" cy="28990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1681" y="1322748"/>
            <a:ext cx="2293966" cy="64825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16" b="1"/>
            </a:lvl1pPr>
            <a:lvl2pPr marL="269794" indent="0">
              <a:buNone/>
              <a:defRPr sz="1180" b="1"/>
            </a:lvl2pPr>
            <a:lvl3pPr marL="539587" indent="0">
              <a:buNone/>
              <a:defRPr sz="1062" b="1"/>
            </a:lvl3pPr>
            <a:lvl4pPr marL="809381" indent="0">
              <a:buNone/>
              <a:defRPr sz="944" b="1"/>
            </a:lvl4pPr>
            <a:lvl5pPr marL="1079175" indent="0">
              <a:buNone/>
              <a:defRPr sz="944" b="1"/>
            </a:lvl5pPr>
            <a:lvl6pPr marL="1348969" indent="0">
              <a:buNone/>
              <a:defRPr sz="944" b="1"/>
            </a:lvl6pPr>
            <a:lvl7pPr marL="1618762" indent="0">
              <a:buNone/>
              <a:defRPr sz="944" b="1"/>
            </a:lvl7pPr>
            <a:lvl8pPr marL="1888556" indent="0">
              <a:buNone/>
              <a:defRPr sz="944" b="1"/>
            </a:lvl8pPr>
            <a:lvl9pPr marL="2158350" indent="0">
              <a:buNone/>
              <a:defRPr sz="944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1681" y="1971007"/>
            <a:ext cx="2293966" cy="28990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613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969" y="287284"/>
            <a:ext cx="4653975" cy="104296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866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99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672" y="359728"/>
            <a:ext cx="1740322" cy="1259046"/>
          </a:xfrm>
          <a:prstGeom prst="rect">
            <a:avLst/>
          </a:prstGeom>
        </p:spPr>
        <p:txBody>
          <a:bodyPr anchor="b"/>
          <a:lstStyle>
            <a:lvl1pPr>
              <a:defRPr sz="1888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3966" y="776913"/>
            <a:ext cx="2731681" cy="3834596"/>
          </a:xfrm>
          <a:prstGeom prst="rect">
            <a:avLst/>
          </a:prstGeom>
        </p:spPr>
        <p:txBody>
          <a:bodyPr/>
          <a:lstStyle>
            <a:lvl1pPr>
              <a:defRPr sz="1888"/>
            </a:lvl1pPr>
            <a:lvl2pPr>
              <a:defRPr sz="1652"/>
            </a:lvl2pPr>
            <a:lvl3pPr>
              <a:defRPr sz="1416"/>
            </a:lvl3pPr>
            <a:lvl4pPr>
              <a:defRPr sz="1180"/>
            </a:lvl4pPr>
            <a:lvl5pPr>
              <a:defRPr sz="1180"/>
            </a:lvl5pPr>
            <a:lvl6pPr>
              <a:defRPr sz="1180"/>
            </a:lvl6pPr>
            <a:lvl7pPr>
              <a:defRPr sz="1180"/>
            </a:lvl7pPr>
            <a:lvl8pPr>
              <a:defRPr sz="1180"/>
            </a:lvl8pPr>
            <a:lvl9pPr>
              <a:defRPr sz="118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672" y="1618774"/>
            <a:ext cx="1740322" cy="2998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4"/>
            </a:lvl1pPr>
            <a:lvl2pPr marL="269794" indent="0">
              <a:buNone/>
              <a:defRPr sz="826"/>
            </a:lvl2pPr>
            <a:lvl3pPr marL="539587" indent="0">
              <a:buNone/>
              <a:defRPr sz="708"/>
            </a:lvl3pPr>
            <a:lvl4pPr marL="809381" indent="0">
              <a:buNone/>
              <a:defRPr sz="590"/>
            </a:lvl4pPr>
            <a:lvl5pPr marL="1079175" indent="0">
              <a:buNone/>
              <a:defRPr sz="590"/>
            </a:lvl5pPr>
            <a:lvl6pPr marL="1348969" indent="0">
              <a:buNone/>
              <a:defRPr sz="590"/>
            </a:lvl6pPr>
            <a:lvl7pPr marL="1618762" indent="0">
              <a:buNone/>
              <a:defRPr sz="590"/>
            </a:lvl7pPr>
            <a:lvl8pPr marL="1888556" indent="0">
              <a:buNone/>
              <a:defRPr sz="590"/>
            </a:lvl8pPr>
            <a:lvl9pPr marL="2158350" indent="0">
              <a:buNone/>
              <a:defRPr sz="59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929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672" y="359728"/>
            <a:ext cx="1740322" cy="1259046"/>
          </a:xfrm>
          <a:prstGeom prst="rect">
            <a:avLst/>
          </a:prstGeom>
        </p:spPr>
        <p:txBody>
          <a:bodyPr anchor="b"/>
          <a:lstStyle>
            <a:lvl1pPr>
              <a:defRPr sz="1888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3966" y="776913"/>
            <a:ext cx="2731681" cy="383459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88"/>
            </a:lvl1pPr>
            <a:lvl2pPr marL="269794" indent="0">
              <a:buNone/>
              <a:defRPr sz="1652"/>
            </a:lvl2pPr>
            <a:lvl3pPr marL="539587" indent="0">
              <a:buNone/>
              <a:defRPr sz="1416"/>
            </a:lvl3pPr>
            <a:lvl4pPr marL="809381" indent="0">
              <a:buNone/>
              <a:defRPr sz="1180"/>
            </a:lvl4pPr>
            <a:lvl5pPr marL="1079175" indent="0">
              <a:buNone/>
              <a:defRPr sz="1180"/>
            </a:lvl5pPr>
            <a:lvl6pPr marL="1348969" indent="0">
              <a:buNone/>
              <a:defRPr sz="1180"/>
            </a:lvl6pPr>
            <a:lvl7pPr marL="1618762" indent="0">
              <a:buNone/>
              <a:defRPr sz="1180"/>
            </a:lvl7pPr>
            <a:lvl8pPr marL="1888556" indent="0">
              <a:buNone/>
              <a:defRPr sz="1180"/>
            </a:lvl8pPr>
            <a:lvl9pPr marL="2158350" indent="0">
              <a:buNone/>
              <a:defRPr sz="118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672" y="1618774"/>
            <a:ext cx="1740322" cy="2998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4"/>
            </a:lvl1pPr>
            <a:lvl2pPr marL="269794" indent="0">
              <a:buNone/>
              <a:defRPr sz="826"/>
            </a:lvl2pPr>
            <a:lvl3pPr marL="539587" indent="0">
              <a:buNone/>
              <a:defRPr sz="708"/>
            </a:lvl3pPr>
            <a:lvl4pPr marL="809381" indent="0">
              <a:buNone/>
              <a:defRPr sz="590"/>
            </a:lvl4pPr>
            <a:lvl5pPr marL="1079175" indent="0">
              <a:buNone/>
              <a:defRPr sz="590"/>
            </a:lvl5pPr>
            <a:lvl6pPr marL="1348969" indent="0">
              <a:buNone/>
              <a:defRPr sz="590"/>
            </a:lvl6pPr>
            <a:lvl7pPr marL="1618762" indent="0">
              <a:buNone/>
              <a:defRPr sz="590"/>
            </a:lvl7pPr>
            <a:lvl8pPr marL="1888556" indent="0">
              <a:buNone/>
              <a:defRPr sz="590"/>
            </a:lvl8pPr>
            <a:lvl9pPr marL="2158350" indent="0">
              <a:buNone/>
              <a:defRPr sz="59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0969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9F497E8A-A108-7843-903F-CA9BD288094C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87396" y="5001213"/>
            <a:ext cx="1821121" cy="287282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864" y="5001213"/>
            <a:ext cx="1214080" cy="287282"/>
          </a:xfrm>
          <a:prstGeom prst="rect">
            <a:avLst/>
          </a:prstGeom>
        </p:spPr>
        <p:txBody>
          <a:bodyPr/>
          <a:lstStyle/>
          <a:p>
            <a:fld id="{8A07792B-9CF1-3944-B45E-B0AD513AB5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898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Afbeelding met kaart&#10;&#10;Automatisch gegenereerde beschrijving">
            <a:extLst>
              <a:ext uri="{FF2B5EF4-FFF2-40B4-BE49-F238E27FC236}">
                <a16:creationId xmlns:a16="http://schemas.microsoft.com/office/drawing/2014/main" id="{75C22F7D-7E91-A845-8B4D-35873E12EC9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5395913" cy="539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4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539587" rtl="0" eaLnBrk="1" latinLnBrk="0" hangingPunct="1">
        <a:lnSpc>
          <a:spcPct val="90000"/>
        </a:lnSpc>
        <a:spcBef>
          <a:spcPct val="0"/>
        </a:spcBef>
        <a:buNone/>
        <a:defRPr sz="25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4897" indent="-134897" algn="l" defTabSz="539587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1652" kern="1200">
          <a:solidFill>
            <a:schemeClr val="tx1"/>
          </a:solidFill>
          <a:latin typeface="+mn-lt"/>
          <a:ea typeface="+mn-ea"/>
          <a:cs typeface="+mn-cs"/>
        </a:defRPr>
      </a:lvl1pPr>
      <a:lvl2pPr marL="404691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2pPr>
      <a:lvl3pPr marL="674484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0" kern="1200">
          <a:solidFill>
            <a:schemeClr val="tx1"/>
          </a:solidFill>
          <a:latin typeface="+mn-lt"/>
          <a:ea typeface="+mn-ea"/>
          <a:cs typeface="+mn-cs"/>
        </a:defRPr>
      </a:lvl3pPr>
      <a:lvl4pPr marL="944278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2" kern="1200">
          <a:solidFill>
            <a:schemeClr val="tx1"/>
          </a:solidFill>
          <a:latin typeface="+mn-lt"/>
          <a:ea typeface="+mn-ea"/>
          <a:cs typeface="+mn-cs"/>
        </a:defRPr>
      </a:lvl4pPr>
      <a:lvl5pPr marL="1214072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2" kern="1200">
          <a:solidFill>
            <a:schemeClr val="tx1"/>
          </a:solidFill>
          <a:latin typeface="+mn-lt"/>
          <a:ea typeface="+mn-ea"/>
          <a:cs typeface="+mn-cs"/>
        </a:defRPr>
      </a:lvl5pPr>
      <a:lvl6pPr marL="1483865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2" kern="1200">
          <a:solidFill>
            <a:schemeClr val="tx1"/>
          </a:solidFill>
          <a:latin typeface="+mn-lt"/>
          <a:ea typeface="+mn-ea"/>
          <a:cs typeface="+mn-cs"/>
        </a:defRPr>
      </a:lvl6pPr>
      <a:lvl7pPr marL="1753659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2" kern="1200">
          <a:solidFill>
            <a:schemeClr val="tx1"/>
          </a:solidFill>
          <a:latin typeface="+mn-lt"/>
          <a:ea typeface="+mn-ea"/>
          <a:cs typeface="+mn-cs"/>
        </a:defRPr>
      </a:lvl7pPr>
      <a:lvl8pPr marL="2023453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2" kern="1200">
          <a:solidFill>
            <a:schemeClr val="tx1"/>
          </a:solidFill>
          <a:latin typeface="+mn-lt"/>
          <a:ea typeface="+mn-ea"/>
          <a:cs typeface="+mn-cs"/>
        </a:defRPr>
      </a:lvl8pPr>
      <a:lvl9pPr marL="2293247" indent="-134897" algn="l" defTabSz="539587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1pPr>
      <a:lvl2pPr marL="269794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2pPr>
      <a:lvl3pPr marL="539587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3pPr>
      <a:lvl4pPr marL="809381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4pPr>
      <a:lvl5pPr marL="1079175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5pPr>
      <a:lvl6pPr marL="1348969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6pPr>
      <a:lvl7pPr marL="1618762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7pPr>
      <a:lvl8pPr marL="1888556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8pPr>
      <a:lvl9pPr marL="2158350" algn="l" defTabSz="539587" rtl="0" eaLnBrk="1" latinLnBrk="0" hangingPunct="1">
        <a:defRPr sz="10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37F41E75-5D0E-7042-8778-32B8A360078F}"/>
              </a:ext>
            </a:extLst>
          </p:cNvPr>
          <p:cNvSpPr txBox="1"/>
          <p:nvPr/>
        </p:nvSpPr>
        <p:spPr>
          <a:xfrm>
            <a:off x="343877" y="2610337"/>
            <a:ext cx="2532185" cy="10595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050"/>
              </a:lnSpc>
            </a:pPr>
            <a:r>
              <a:rPr lang="nl-NL" sz="17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ARRIVEERT</a:t>
            </a:r>
            <a:endParaRPr lang="nl-NL" sz="17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ts val="2050"/>
              </a:lnSpc>
            </a:pPr>
            <a:r>
              <a:rPr lang="nl-NL" sz="17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OP (DATUM) </a:t>
            </a:r>
            <a:br>
              <a:rPr lang="nl-NL" sz="17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r>
              <a:rPr lang="nl-NL" sz="17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BIJ ROTARY CLUB (CLUBNAAM)</a:t>
            </a:r>
            <a:endParaRPr lang="nl-NL" sz="17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70937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12</Words>
  <Application>Microsoft Macintosh PowerPoint</Application>
  <PresentationFormat>Aangepast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Koen Lichtenberg</dc:creator>
  <cp:lastModifiedBy>Koen Lichtenberg</cp:lastModifiedBy>
  <cp:revision>2</cp:revision>
  <dcterms:created xsi:type="dcterms:W3CDTF">2023-01-24T11:37:22Z</dcterms:created>
  <dcterms:modified xsi:type="dcterms:W3CDTF">2023-01-24T12:05:53Z</dcterms:modified>
</cp:coreProperties>
</file>