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09"/>
    <p:restoredTop sz="96327"/>
  </p:normalViewPr>
  <p:slideViewPr>
    <p:cSldViewPr snapToGrid="0" snapToObjects="1">
      <p:cViewPr varScale="1">
        <p:scale>
          <a:sx n="82" d="100"/>
          <a:sy n="82" d="100"/>
        </p:scale>
        <p:origin x="22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  <a:prstGeom prst="rect">
            <a:avLst/>
          </a:prstGeom>
        </p:spPr>
        <p:txBody>
          <a:bodyPr anchor="b"/>
          <a:lstStyle>
            <a:lvl1pPr algn="ctr">
              <a:defRPr sz="496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38CC7316-6FF6-044D-941C-08F10E374A27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EF8FD455-7BA2-A847-954E-37F9CEED5C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5894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38CC7316-6FF6-044D-941C-08F10E374A27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EF8FD455-7BA2-A847-954E-37F9CEED5C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7089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38CC7316-6FF6-044D-941C-08F10E374A27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EF8FD455-7BA2-A847-954E-37F9CEED5C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411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38CC7316-6FF6-044D-941C-08F10E374A27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EF8FD455-7BA2-A847-954E-37F9CEED5C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3292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38CC7316-6FF6-044D-941C-08F10E374A27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EF8FD455-7BA2-A847-954E-37F9CEED5C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907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38CC7316-6FF6-044D-941C-08F10E374A27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EF8FD455-7BA2-A847-954E-37F9CEED5C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4294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38CC7316-6FF6-044D-941C-08F10E374A27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EF8FD455-7BA2-A847-954E-37F9CEED5C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0264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38CC7316-6FF6-044D-941C-08F10E374A27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EF8FD455-7BA2-A847-954E-37F9CEED5C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8822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38CC7316-6FF6-044D-941C-08F10E374A27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EF8FD455-7BA2-A847-954E-37F9CEED5C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7563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38CC7316-6FF6-044D-941C-08F10E374A27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EF8FD455-7BA2-A847-954E-37F9CEED5C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0493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38CC7316-6FF6-044D-941C-08F10E374A27}" type="datetimeFigureOut">
              <a:rPr lang="nl-NL" smtClean="0"/>
              <a:t>24-01-2023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EF8FD455-7BA2-A847-954E-37F9CEED5CD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3176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Afbeelding met kaart&#10;&#10;Automatisch gegenereerde beschrijving">
            <a:extLst>
              <a:ext uri="{FF2B5EF4-FFF2-40B4-BE49-F238E27FC236}">
                <a16:creationId xmlns:a16="http://schemas.microsoft.com/office/drawing/2014/main" id="{F8B47120-B657-544A-9E33-005C64F941DA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587" y="5556"/>
            <a:ext cx="7556500" cy="1068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262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7FB931C4-2D45-4248-A8EB-315A45DA58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5210" y="6188051"/>
            <a:ext cx="4736885" cy="2581379"/>
          </a:xfrm>
        </p:spPr>
        <p:txBody>
          <a:bodyPr lIns="0" tIns="0" rIns="0" bIns="0"/>
          <a:lstStyle/>
          <a:p>
            <a:pPr algn="l">
              <a:lnSpc>
                <a:spcPts val="2260"/>
              </a:lnSpc>
            </a:pPr>
            <a:r>
              <a:rPr lang="nl-NL" sz="1600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Op …(datum)…. neemt Rotary club …(clubnaam)… het stokje over met ….(titel activiteit)…. Kom naar …(locatie)… om …(tijdstip)… en vier 100 jaar Rotary in Nederland met ons mee.</a:t>
            </a:r>
          </a:p>
          <a:p>
            <a:pPr algn="l">
              <a:lnSpc>
                <a:spcPts val="2260"/>
              </a:lnSpc>
            </a:pPr>
            <a:endParaRPr lang="nl-NL" sz="1600" b="1" dirty="0">
              <a:solidFill>
                <a:schemeClr val="bg1"/>
              </a:solidFill>
            </a:endParaRP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B40C0027-3B9A-B94D-AC0C-B84F40B4A864}"/>
              </a:ext>
            </a:extLst>
          </p:cNvPr>
          <p:cNvSpPr txBox="1"/>
          <p:nvPr/>
        </p:nvSpPr>
        <p:spPr>
          <a:xfrm>
            <a:off x="0" y="1565329"/>
            <a:ext cx="7559675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nl-NL" sz="1600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ARRIVEERT BIJ ROTARY CLUB (CLUBNAAM)</a:t>
            </a:r>
            <a:endParaRPr lang="nl-NL" sz="160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022192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45</Words>
  <Application>Microsoft Macintosh PowerPoint</Application>
  <PresentationFormat>Aangepast</PresentationFormat>
  <Paragraphs>2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Koen Lichtenberg</dc:creator>
  <cp:lastModifiedBy>Koen Lichtenberg</cp:lastModifiedBy>
  <cp:revision>2</cp:revision>
  <dcterms:created xsi:type="dcterms:W3CDTF">2023-01-24T11:33:17Z</dcterms:created>
  <dcterms:modified xsi:type="dcterms:W3CDTF">2023-01-24T12:00:50Z</dcterms:modified>
</cp:coreProperties>
</file>