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93" r:id="rId2"/>
    <p:sldId id="362" r:id="rId3"/>
    <p:sldId id="354" r:id="rId4"/>
    <p:sldId id="294" r:id="rId5"/>
    <p:sldId id="262" r:id="rId6"/>
    <p:sldId id="297" r:id="rId7"/>
    <p:sldId id="363" r:id="rId8"/>
    <p:sldId id="355" r:id="rId9"/>
    <p:sldId id="356" r:id="rId10"/>
    <p:sldId id="359" r:id="rId11"/>
    <p:sldId id="360" r:id="rId12"/>
    <p:sldId id="357" r:id="rId13"/>
    <p:sldId id="361" r:id="rId14"/>
    <p:sldId id="364" r:id="rId15"/>
  </p:sldIdLst>
  <p:sldSz cx="12192000" cy="6858000"/>
  <p:notesSz cx="7104063" cy="10234613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3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jSZd8FYZhCH4QTljxBzqzbHYnF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aap, Madelon (E.M..)" initials="SM(" lastIdx="3" clrIdx="0">
    <p:extLst>
      <p:ext uri="{19B8F6BF-5375-455C-9EA6-DF929625EA0E}">
        <p15:presenceInfo xmlns:p15="http://schemas.microsoft.com/office/powerpoint/2012/main" userId="S-1-5-21-2577068167-3765263781-1516057960-504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6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58" y="72"/>
      </p:cViewPr>
      <p:guideLst>
        <p:guide orient="horz" pos="263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ke Jongeling" userId="6fc57945b752d235" providerId="LiveId" clId="{A84F4680-0F83-475F-BB45-B377939B58AD}"/>
    <pc:docChg chg="custSel addSld delSld modSld">
      <pc:chgData name="Joke Jongeling" userId="6fc57945b752d235" providerId="LiveId" clId="{A84F4680-0F83-475F-BB45-B377939B58AD}" dt="2023-04-25T17:07:57.455" v="396" actId="115"/>
      <pc:docMkLst>
        <pc:docMk/>
      </pc:docMkLst>
      <pc:sldChg chg="modSp mod">
        <pc:chgData name="Joke Jongeling" userId="6fc57945b752d235" providerId="LiveId" clId="{A84F4680-0F83-475F-BB45-B377939B58AD}" dt="2023-04-25T11:00:10.656" v="0" actId="20577"/>
        <pc:sldMkLst>
          <pc:docMk/>
          <pc:sldMk cId="2265986646" sldId="293"/>
        </pc:sldMkLst>
        <pc:spChg chg="mod">
          <ac:chgData name="Joke Jongeling" userId="6fc57945b752d235" providerId="LiveId" clId="{A84F4680-0F83-475F-BB45-B377939B58AD}" dt="2023-04-25T11:00:10.656" v="0" actId="20577"/>
          <ac:spMkLst>
            <pc:docMk/>
            <pc:sldMk cId="2265986646" sldId="293"/>
            <ac:spMk id="148" creationId="{00000000-0000-0000-0000-000000000000}"/>
          </ac:spMkLst>
        </pc:spChg>
      </pc:sldChg>
      <pc:sldChg chg="modSp mod">
        <pc:chgData name="Joke Jongeling" userId="6fc57945b752d235" providerId="LiveId" clId="{A84F4680-0F83-475F-BB45-B377939B58AD}" dt="2023-04-25T11:10:36.692" v="9" actId="20577"/>
        <pc:sldMkLst>
          <pc:docMk/>
          <pc:sldMk cId="3516774212" sldId="294"/>
        </pc:sldMkLst>
        <pc:spChg chg="mod">
          <ac:chgData name="Joke Jongeling" userId="6fc57945b752d235" providerId="LiveId" clId="{A84F4680-0F83-475F-BB45-B377939B58AD}" dt="2023-04-25T11:10:36.692" v="9" actId="20577"/>
          <ac:spMkLst>
            <pc:docMk/>
            <pc:sldMk cId="3516774212" sldId="294"/>
            <ac:spMk id="201" creationId="{00000000-0000-0000-0000-000000000000}"/>
          </ac:spMkLst>
        </pc:spChg>
      </pc:sldChg>
      <pc:sldChg chg="del">
        <pc:chgData name="Joke Jongeling" userId="6fc57945b752d235" providerId="LiveId" clId="{A84F4680-0F83-475F-BB45-B377939B58AD}" dt="2023-04-25T11:11:15.043" v="10" actId="47"/>
        <pc:sldMkLst>
          <pc:docMk/>
          <pc:sldMk cId="1627637487" sldId="321"/>
        </pc:sldMkLst>
      </pc:sldChg>
      <pc:sldChg chg="modSp mod">
        <pc:chgData name="Joke Jongeling" userId="6fc57945b752d235" providerId="LiveId" clId="{A84F4680-0F83-475F-BB45-B377939B58AD}" dt="2023-04-25T13:30:50.743" v="256" actId="20577"/>
        <pc:sldMkLst>
          <pc:docMk/>
          <pc:sldMk cId="2440302824" sldId="355"/>
        </pc:sldMkLst>
        <pc:spChg chg="mod">
          <ac:chgData name="Joke Jongeling" userId="6fc57945b752d235" providerId="LiveId" clId="{A84F4680-0F83-475F-BB45-B377939B58AD}" dt="2023-04-25T13:30:50.743" v="256" actId="20577"/>
          <ac:spMkLst>
            <pc:docMk/>
            <pc:sldMk cId="2440302824" sldId="355"/>
            <ac:spMk id="3" creationId="{7FC56CF6-DD3C-D516-9FE9-E43AA1ED1E9F}"/>
          </ac:spMkLst>
        </pc:spChg>
      </pc:sldChg>
      <pc:sldChg chg="addSp modSp mod">
        <pc:chgData name="Joke Jongeling" userId="6fc57945b752d235" providerId="LiveId" clId="{A84F4680-0F83-475F-BB45-B377939B58AD}" dt="2023-04-25T13:34:23.018" v="273" actId="1038"/>
        <pc:sldMkLst>
          <pc:docMk/>
          <pc:sldMk cId="2683823251" sldId="356"/>
        </pc:sldMkLst>
        <pc:spChg chg="mod">
          <ac:chgData name="Joke Jongeling" userId="6fc57945b752d235" providerId="LiveId" clId="{A84F4680-0F83-475F-BB45-B377939B58AD}" dt="2023-04-25T11:12:35.278" v="21" actId="20577"/>
          <ac:spMkLst>
            <pc:docMk/>
            <pc:sldMk cId="2683823251" sldId="356"/>
            <ac:spMk id="3" creationId="{C2D5E6C1-631D-E627-61D6-46DFAF9FCBCF}"/>
          </ac:spMkLst>
        </pc:spChg>
        <pc:picChg chg="add mod">
          <ac:chgData name="Joke Jongeling" userId="6fc57945b752d235" providerId="LiveId" clId="{A84F4680-0F83-475F-BB45-B377939B58AD}" dt="2023-04-25T13:34:23.018" v="273" actId="1038"/>
          <ac:picMkLst>
            <pc:docMk/>
            <pc:sldMk cId="2683823251" sldId="356"/>
            <ac:picMk id="10" creationId="{BC362881-616C-73F8-ECC6-0A9202807926}"/>
          </ac:picMkLst>
        </pc:picChg>
      </pc:sldChg>
      <pc:sldChg chg="modSp mod">
        <pc:chgData name="Joke Jongeling" userId="6fc57945b752d235" providerId="LiveId" clId="{A84F4680-0F83-475F-BB45-B377939B58AD}" dt="2023-04-25T17:07:57.455" v="396" actId="115"/>
        <pc:sldMkLst>
          <pc:docMk/>
          <pc:sldMk cId="110245273" sldId="357"/>
        </pc:sldMkLst>
        <pc:spChg chg="mod">
          <ac:chgData name="Joke Jongeling" userId="6fc57945b752d235" providerId="LiveId" clId="{A84F4680-0F83-475F-BB45-B377939B58AD}" dt="2023-04-25T17:07:57.455" v="396" actId="115"/>
          <ac:spMkLst>
            <pc:docMk/>
            <pc:sldMk cId="110245273" sldId="357"/>
            <ac:spMk id="3" creationId="{E3918833-60C6-B556-1ED1-0971C86EA5CA}"/>
          </ac:spMkLst>
        </pc:spChg>
        <pc:picChg chg="mod">
          <ac:chgData name="Joke Jongeling" userId="6fc57945b752d235" providerId="LiveId" clId="{A84F4680-0F83-475F-BB45-B377939B58AD}" dt="2023-04-25T17:04:17.131" v="382" actId="14100"/>
          <ac:picMkLst>
            <pc:docMk/>
            <pc:sldMk cId="110245273" sldId="357"/>
            <ac:picMk id="5" creationId="{1EA6AB49-B22D-CC09-CF9B-E1B44283C4CF}"/>
          </ac:picMkLst>
        </pc:picChg>
      </pc:sldChg>
      <pc:sldChg chg="modSp mod">
        <pc:chgData name="Joke Jongeling" userId="6fc57945b752d235" providerId="LiveId" clId="{A84F4680-0F83-475F-BB45-B377939B58AD}" dt="2023-04-25T11:13:40.325" v="35" actId="6549"/>
        <pc:sldMkLst>
          <pc:docMk/>
          <pc:sldMk cId="1282002868" sldId="359"/>
        </pc:sldMkLst>
        <pc:spChg chg="mod">
          <ac:chgData name="Joke Jongeling" userId="6fc57945b752d235" providerId="LiveId" clId="{A84F4680-0F83-475F-BB45-B377939B58AD}" dt="2023-04-25T11:13:40.325" v="35" actId="6549"/>
          <ac:spMkLst>
            <pc:docMk/>
            <pc:sldMk cId="1282002868" sldId="359"/>
            <ac:spMk id="3" creationId="{ACDFEBB1-4F2E-AAA6-BE6A-E478E3AA2943}"/>
          </ac:spMkLst>
        </pc:spChg>
      </pc:sldChg>
      <pc:sldChg chg="addSp delSp modSp mod">
        <pc:chgData name="Joke Jongeling" userId="6fc57945b752d235" providerId="LiveId" clId="{A84F4680-0F83-475F-BB45-B377939B58AD}" dt="2023-04-25T13:29:44.699" v="255" actId="1036"/>
        <pc:sldMkLst>
          <pc:docMk/>
          <pc:sldMk cId="149542293" sldId="360"/>
        </pc:sldMkLst>
        <pc:spChg chg="mod">
          <ac:chgData name="Joke Jongeling" userId="6fc57945b752d235" providerId="LiveId" clId="{A84F4680-0F83-475F-BB45-B377939B58AD}" dt="2023-04-25T11:31:15.052" v="218" actId="20577"/>
          <ac:spMkLst>
            <pc:docMk/>
            <pc:sldMk cId="149542293" sldId="360"/>
            <ac:spMk id="2" creationId="{0569DDA9-0D9A-5B0F-BEA6-5BF5DD2BE5D6}"/>
          </ac:spMkLst>
        </pc:spChg>
        <pc:picChg chg="add mod">
          <ac:chgData name="Joke Jongeling" userId="6fc57945b752d235" providerId="LiveId" clId="{A84F4680-0F83-475F-BB45-B377939B58AD}" dt="2023-04-25T11:26:08.456" v="61" actId="1037"/>
          <ac:picMkLst>
            <pc:docMk/>
            <pc:sldMk cId="149542293" sldId="360"/>
            <ac:picMk id="5" creationId="{794010CF-AFF4-2B2D-0CFD-42DEFFE6F11B}"/>
          </ac:picMkLst>
        </pc:picChg>
        <pc:picChg chg="del">
          <ac:chgData name="Joke Jongeling" userId="6fc57945b752d235" providerId="LiveId" clId="{A84F4680-0F83-475F-BB45-B377939B58AD}" dt="2023-04-25T11:22:35.892" v="42" actId="478"/>
          <ac:picMkLst>
            <pc:docMk/>
            <pc:sldMk cId="149542293" sldId="360"/>
            <ac:picMk id="6" creationId="{75F93EB5-D319-9124-CE68-05660216E926}"/>
          </ac:picMkLst>
        </pc:picChg>
        <pc:picChg chg="add mod modCrop">
          <ac:chgData name="Joke Jongeling" userId="6fc57945b752d235" providerId="LiveId" clId="{A84F4680-0F83-475F-BB45-B377939B58AD}" dt="2023-04-25T13:28:57.206" v="246" actId="732"/>
          <ac:picMkLst>
            <pc:docMk/>
            <pc:sldMk cId="149542293" sldId="360"/>
            <ac:picMk id="7" creationId="{B725E99B-9965-7F79-EEEA-1699803EFDB1}"/>
          </ac:picMkLst>
        </pc:picChg>
        <pc:picChg chg="del">
          <ac:chgData name="Joke Jongeling" userId="6fc57945b752d235" providerId="LiveId" clId="{A84F4680-0F83-475F-BB45-B377939B58AD}" dt="2023-04-25T11:14:46.742" v="37" actId="478"/>
          <ac:picMkLst>
            <pc:docMk/>
            <pc:sldMk cId="149542293" sldId="360"/>
            <ac:picMk id="8" creationId="{311EBBAE-DC5A-B07A-43FE-30E0BFE46AB2}"/>
          </ac:picMkLst>
        </pc:picChg>
        <pc:picChg chg="del">
          <ac:chgData name="Joke Jongeling" userId="6fc57945b752d235" providerId="LiveId" clId="{A84F4680-0F83-475F-BB45-B377939B58AD}" dt="2023-04-25T12:48:20.822" v="219" actId="478"/>
          <ac:picMkLst>
            <pc:docMk/>
            <pc:sldMk cId="149542293" sldId="360"/>
            <ac:picMk id="10" creationId="{C467AE71-2D7A-4D56-FF37-3E60AAC5774D}"/>
          </ac:picMkLst>
        </pc:picChg>
        <pc:picChg chg="mod ord">
          <ac:chgData name="Joke Jongeling" userId="6fc57945b752d235" providerId="LiveId" clId="{A84F4680-0F83-475F-BB45-B377939B58AD}" dt="2023-04-25T12:52:55.102" v="226" actId="166"/>
          <ac:picMkLst>
            <pc:docMk/>
            <pc:sldMk cId="149542293" sldId="360"/>
            <ac:picMk id="11" creationId="{8F29A91C-6BF2-D539-DB3A-1F11F0404367}"/>
          </ac:picMkLst>
        </pc:picChg>
        <pc:picChg chg="mod modCrop">
          <ac:chgData name="Joke Jongeling" userId="6fc57945b752d235" providerId="LiveId" clId="{A84F4680-0F83-475F-BB45-B377939B58AD}" dt="2023-04-25T13:29:35.478" v="253" actId="732"/>
          <ac:picMkLst>
            <pc:docMk/>
            <pc:sldMk cId="149542293" sldId="360"/>
            <ac:picMk id="12" creationId="{9DAC9CEB-7BE4-9BC2-5E51-ED5FE1E07EF3}"/>
          </ac:picMkLst>
        </pc:picChg>
        <pc:picChg chg="mod">
          <ac:chgData name="Joke Jongeling" userId="6fc57945b752d235" providerId="LiveId" clId="{A84F4680-0F83-475F-BB45-B377939B58AD}" dt="2023-04-25T13:29:44.699" v="255" actId="1036"/>
          <ac:picMkLst>
            <pc:docMk/>
            <pc:sldMk cId="149542293" sldId="360"/>
            <ac:picMk id="13" creationId="{D97FDCCF-05CC-9E43-C7DC-4A2334AF1787}"/>
          </ac:picMkLst>
        </pc:picChg>
        <pc:picChg chg="add del mod">
          <ac:chgData name="Joke Jongeling" userId="6fc57945b752d235" providerId="LiveId" clId="{A84F4680-0F83-475F-BB45-B377939B58AD}" dt="2023-04-25T12:49:02.355" v="221" actId="478"/>
          <ac:picMkLst>
            <pc:docMk/>
            <pc:sldMk cId="149542293" sldId="360"/>
            <ac:picMk id="15" creationId="{A9B3DD2F-5151-F02B-D5CA-4893FF56762A}"/>
          </ac:picMkLst>
        </pc:picChg>
        <pc:picChg chg="add mod modCrop">
          <ac:chgData name="Joke Jongeling" userId="6fc57945b752d235" providerId="LiveId" clId="{A84F4680-0F83-475F-BB45-B377939B58AD}" dt="2023-04-25T12:53:04.902" v="228" actId="732"/>
          <ac:picMkLst>
            <pc:docMk/>
            <pc:sldMk cId="149542293" sldId="360"/>
            <ac:picMk id="16" creationId="{0E9D997D-42FB-73C3-58FF-42BEFAC58AC6}"/>
          </ac:picMkLst>
        </pc:picChg>
        <pc:picChg chg="add mod">
          <ac:chgData name="Joke Jongeling" userId="6fc57945b752d235" providerId="LiveId" clId="{A84F4680-0F83-475F-BB45-B377939B58AD}" dt="2023-04-25T13:26:32.749" v="234" actId="1076"/>
          <ac:picMkLst>
            <pc:docMk/>
            <pc:sldMk cId="149542293" sldId="360"/>
            <ac:picMk id="17" creationId="{09437A21-3EC8-2897-4A33-76C572AFDB9F}"/>
          </ac:picMkLst>
        </pc:picChg>
      </pc:sldChg>
      <pc:sldChg chg="modSp mod">
        <pc:chgData name="Joke Jongeling" userId="6fc57945b752d235" providerId="LiveId" clId="{A84F4680-0F83-475F-BB45-B377939B58AD}" dt="2023-04-25T11:29:50.056" v="212" actId="6549"/>
        <pc:sldMkLst>
          <pc:docMk/>
          <pc:sldMk cId="2659048493" sldId="361"/>
        </pc:sldMkLst>
        <pc:spChg chg="mod">
          <ac:chgData name="Joke Jongeling" userId="6fc57945b752d235" providerId="LiveId" clId="{A84F4680-0F83-475F-BB45-B377939B58AD}" dt="2023-04-25T11:29:50.056" v="212" actId="6549"/>
          <ac:spMkLst>
            <pc:docMk/>
            <pc:sldMk cId="2659048493" sldId="361"/>
            <ac:spMk id="3" creationId="{3F59B077-66E7-9706-667B-F282A56E1A9E}"/>
          </ac:spMkLst>
        </pc:spChg>
      </pc:sldChg>
      <pc:sldChg chg="del">
        <pc:chgData name="Joke Jongeling" userId="6fc57945b752d235" providerId="LiveId" clId="{A84F4680-0F83-475F-BB45-B377939B58AD}" dt="2023-04-25T11:13:48.424" v="36" actId="47"/>
        <pc:sldMkLst>
          <pc:docMk/>
          <pc:sldMk cId="1100375124" sldId="364"/>
        </pc:sldMkLst>
      </pc:sldChg>
      <pc:sldChg chg="modSp new mod">
        <pc:chgData name="Joke Jongeling" userId="6fc57945b752d235" providerId="LiveId" clId="{A84F4680-0F83-475F-BB45-B377939B58AD}" dt="2023-04-25T13:35:39.262" v="290" actId="403"/>
        <pc:sldMkLst>
          <pc:docMk/>
          <pc:sldMk cId="3374719196" sldId="364"/>
        </pc:sldMkLst>
        <pc:spChg chg="mod">
          <ac:chgData name="Joke Jongeling" userId="6fc57945b752d235" providerId="LiveId" clId="{A84F4680-0F83-475F-BB45-B377939B58AD}" dt="2023-04-25T13:35:39.262" v="290" actId="403"/>
          <ac:spMkLst>
            <pc:docMk/>
            <pc:sldMk cId="3374719196" sldId="364"/>
            <ac:spMk id="3" creationId="{4F9B71D1-2060-DB10-F3EC-4E3567DBA7C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9" tIns="49516" rIns="99059" bIns="49516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‹nr.›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755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79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b2d9b83a1_0_2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06" name="Google Shape;206;g11b2d9b83a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b2d9b83a1_0_2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30047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g11b2d9b83a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61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/>
          <p:nvPr/>
        </p:nvSpPr>
        <p:spPr>
          <a:xfrm rot="10800000" flipH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>
            <a:off x="380999" y="2436811"/>
            <a:ext cx="11506199" cy="383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subTitle" idx="2"/>
          </p:nvPr>
        </p:nvSpPr>
        <p:spPr>
          <a:xfrm>
            <a:off x="380999" y="1796132"/>
            <a:ext cx="11506199" cy="61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37"/>
          <p:cNvSpPr txBox="1">
            <a:spLocks noGrp="1"/>
          </p:cNvSpPr>
          <p:nvPr>
            <p:ph type="body" idx="1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00B4E6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body" idx="3"/>
          </p:nvPr>
        </p:nvSpPr>
        <p:spPr>
          <a:xfrm>
            <a:off x="6879771" y="2141538"/>
            <a:ext cx="4978400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subTitle" idx="4"/>
          </p:nvPr>
        </p:nvSpPr>
        <p:spPr>
          <a:xfrm>
            <a:off x="6871304" y="33836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8"/>
          <p:cNvSpPr/>
          <p:nvPr/>
        </p:nvSpPr>
        <p:spPr>
          <a:xfrm>
            <a:off x="0" y="1540042"/>
            <a:ext cx="12192000" cy="5317958"/>
          </a:xfrm>
          <a:custGeom>
            <a:avLst/>
            <a:gdLst/>
            <a:ahLst/>
            <a:cxnLst/>
            <a:rect l="l" t="t" r="r" b="b"/>
            <a:pathLst>
              <a:path w="12192000" h="5317958" extrusionOk="0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8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4400"/>
              <a:buFont typeface="Arial"/>
              <a:buNone/>
              <a:defRPr cap="none">
                <a:solidFill>
                  <a:srgbClr val="48595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3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300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B4E7"/>
              </a:buClr>
              <a:buSzPts val="4400"/>
              <a:buFont typeface="Arial"/>
              <a:buNone/>
              <a:defRPr sz="4400" cap="none">
                <a:solidFill>
                  <a:srgbClr val="01B4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subTitle" idx="2"/>
          </p:nvPr>
        </p:nvSpPr>
        <p:spPr>
          <a:xfrm>
            <a:off x="380999" y="1012898"/>
            <a:ext cx="11365894" cy="6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0"/>
          <p:cNvSpPr>
            <a:spLocks noGrp="1"/>
          </p:cNvSpPr>
          <p:nvPr>
            <p:ph type="pic" idx="2"/>
          </p:nvPr>
        </p:nvSpPr>
        <p:spPr>
          <a:xfrm>
            <a:off x="1" y="1"/>
            <a:ext cx="12192000" cy="2403334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40"/>
          <p:cNvSpPr/>
          <p:nvPr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0"/>
          <p:cNvSpPr txBox="1">
            <a:spLocks noGrp="1"/>
          </p:cNvSpPr>
          <p:nvPr>
            <p:ph type="body" idx="1"/>
          </p:nvPr>
        </p:nvSpPr>
        <p:spPr>
          <a:xfrm>
            <a:off x="380999" y="2667653"/>
            <a:ext cx="11506199" cy="37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40"/>
          <p:cNvSpPr txBox="1">
            <a:spLocks noGrp="1"/>
          </p:cNvSpPr>
          <p:nvPr>
            <p:ph type="body" idx="3"/>
          </p:nvPr>
        </p:nvSpPr>
        <p:spPr>
          <a:xfrm>
            <a:off x="0" y="0"/>
            <a:ext cx="12192000" cy="241907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822950" tIns="4572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4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91425" tIns="0" rIns="91425" bIns="13716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body" idx="3"/>
          </p:nvPr>
        </p:nvSpPr>
        <p:spPr>
          <a:xfrm>
            <a:off x="719138" y="1358900"/>
            <a:ext cx="3860800" cy="2434167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4"/>
          </p:nvPr>
        </p:nvSpPr>
        <p:spPr>
          <a:xfrm>
            <a:off x="719138" y="3793068"/>
            <a:ext cx="3860800" cy="651932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4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91425" tIns="0" rIns="91425" bIns="13716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subTitle" idx="3"/>
          </p:nvPr>
        </p:nvSpPr>
        <p:spPr>
          <a:xfrm>
            <a:off x="296333" y="3345532"/>
            <a:ext cx="4986867" cy="197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body" idx="4"/>
          </p:nvPr>
        </p:nvSpPr>
        <p:spPr>
          <a:xfrm>
            <a:off x="296332" y="2141538"/>
            <a:ext cx="5906347" cy="1135062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/>
          <p:nvPr/>
        </p:nvSpPr>
        <p:spPr>
          <a:xfrm rot="10800000" flipH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9917" y="6112365"/>
            <a:ext cx="2578832" cy="640135"/>
          </a:xfrm>
          <a:prstGeom prst="rect">
            <a:avLst/>
          </a:prstGeom>
        </p:spPr>
      </p:pic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199" cy="403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7"/>
          <p:cNvSpPr txBox="1">
            <a:spLocks noGrp="1"/>
          </p:cNvSpPr>
          <p:nvPr>
            <p:ph type="subTitle" idx="1"/>
          </p:nvPr>
        </p:nvSpPr>
        <p:spPr>
          <a:xfrm>
            <a:off x="342900" y="4120063"/>
            <a:ext cx="11506200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DAA"/>
              </a:buClr>
              <a:buSzPts val="3200"/>
              <a:buNone/>
              <a:defRPr sz="3200" b="1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DAA"/>
              </a:buClr>
              <a:buSzPts val="4800"/>
              <a:buFont typeface="Arial"/>
              <a:buNone/>
              <a:defRPr sz="4800" b="1" cap="none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19503" y="5818393"/>
            <a:ext cx="1883773" cy="71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503" y="323243"/>
            <a:ext cx="2609627" cy="261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8936" y="5790763"/>
            <a:ext cx="2578832" cy="6401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578832" cy="640135"/>
          </a:xfrm>
          <a:prstGeom prst="rect">
            <a:avLst/>
          </a:prstGeom>
        </p:spPr>
      </p:pic>
      <p:sp>
        <p:nvSpPr>
          <p:cNvPr id="62" name="Google Shape;62;p28"/>
          <p:cNvSpPr txBox="1">
            <a:spLocks noGrp="1"/>
          </p:cNvSpPr>
          <p:nvPr>
            <p:ph type="body" idx="1"/>
          </p:nvPr>
        </p:nvSpPr>
        <p:spPr>
          <a:xfrm>
            <a:off x="4485503" y="0"/>
            <a:ext cx="6957559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595D"/>
              </a:buClr>
              <a:buSzPts val="2000"/>
              <a:buNone/>
              <a:defRPr sz="2000">
                <a:solidFill>
                  <a:srgbClr val="48595D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2000"/>
              <a:buChar char="•"/>
              <a:defRPr sz="2000">
                <a:solidFill>
                  <a:srgbClr val="48595D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800"/>
              <a:buChar char="•"/>
              <a:defRPr sz="1800">
                <a:solidFill>
                  <a:srgbClr val="48595D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600"/>
              <a:buChar char="•"/>
              <a:defRPr sz="1600">
                <a:solidFill>
                  <a:srgbClr val="48595D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600"/>
              <a:buChar char="•"/>
              <a:defRPr sz="1600">
                <a:solidFill>
                  <a:srgbClr val="48595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1B5C"/>
              </a:buClr>
              <a:buSzPts val="3600"/>
              <a:buFont typeface="Arial"/>
              <a:buNone/>
              <a:defRPr sz="3600" b="1">
                <a:solidFill>
                  <a:srgbClr val="D91B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>
            <a:off x="3136392" y="679622"/>
            <a:ext cx="4517136" cy="495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1200"/>
              <a:buNone/>
              <a:defRPr sz="1200">
                <a:solidFill>
                  <a:srgbClr val="48595D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1B5C"/>
              </a:buClr>
              <a:buSzPts val="3600"/>
              <a:buFont typeface="Arial"/>
              <a:buNone/>
              <a:defRPr sz="3600" b="1">
                <a:solidFill>
                  <a:srgbClr val="D91B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7794889" y="1"/>
            <a:ext cx="4141737" cy="6857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91425" tIns="0" rIns="91425" bIns="13716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043713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1"/>
          <p:cNvSpPr/>
          <p:nvPr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2743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sp>
        <p:nvSpPr>
          <p:cNvPr id="75" name="Google Shape;75;p31"/>
          <p:cNvSpPr/>
          <p:nvPr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>
            <a:off x="296333" y="5297713"/>
            <a:ext cx="9733038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B0E3"/>
              </a:buClr>
              <a:buSzPts val="4400"/>
              <a:buNone/>
              <a:defRPr sz="4400" b="1" cap="none">
                <a:solidFill>
                  <a:srgbClr val="01B0E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ubTitle" idx="3"/>
          </p:nvPr>
        </p:nvSpPr>
        <p:spPr>
          <a:xfrm>
            <a:off x="296333" y="6042779"/>
            <a:ext cx="9733038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79" name="Google Shape;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60999" y="5878557"/>
            <a:ext cx="1872085" cy="703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043713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2"/>
          <p:cNvSpPr/>
          <p:nvPr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2743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1"/>
          </p:nvPr>
        </p:nvSpPr>
        <p:spPr>
          <a:xfrm>
            <a:off x="296333" y="5297713"/>
            <a:ext cx="9733038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subTitle" idx="3"/>
          </p:nvPr>
        </p:nvSpPr>
        <p:spPr>
          <a:xfrm>
            <a:off x="296333" y="6042779"/>
            <a:ext cx="9733038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800"/>
              <a:buNone/>
              <a:defRPr sz="2800" b="1">
                <a:solidFill>
                  <a:srgbClr val="333333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87" name="Google Shape;8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60999" y="5878557"/>
            <a:ext cx="1872085" cy="703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4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/>
              <a:t>12 september 2022</a:t>
            </a:r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/>
              <a:t>www.rotary100jaar.nl </a:t>
            </a:r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grpSp>
        <p:nvGrpSpPr>
          <p:cNvPr id="15" name="Google Shape;15;p20"/>
          <p:cNvGrpSpPr/>
          <p:nvPr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16" name="Google Shape;16;p20"/>
            <p:cNvGrpSpPr/>
            <p:nvPr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17" name="Google Shape;17;p20"/>
              <p:cNvSpPr/>
              <p:nvPr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Royal Blue</a:t>
                </a:r>
                <a:b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R23,G69,B143</a:t>
                </a:r>
                <a:endParaRPr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0"/>
              <p:cNvSpPr/>
              <p:nvPr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Azure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R0,G93,B170</a:t>
                </a:r>
                <a:endParaRPr/>
              </a:p>
            </p:txBody>
          </p:sp>
          <p:sp>
            <p:nvSpPr>
              <p:cNvPr id="19" name="Google Shape;19;p20"/>
              <p:cNvSpPr/>
              <p:nvPr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Sky Blue </a:t>
                </a:r>
                <a:b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R1,G180,B231</a:t>
                </a:r>
                <a:endParaRPr/>
              </a:p>
            </p:txBody>
          </p:sp>
          <p:sp>
            <p:nvSpPr>
              <p:cNvPr id="20" name="Google Shape;20;p20"/>
              <p:cNvSpPr/>
              <p:nvPr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Violet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R135,G33,B117</a:t>
                </a:r>
                <a:endParaRPr/>
              </a:p>
            </p:txBody>
          </p:sp>
          <p:sp>
            <p:nvSpPr>
              <p:cNvPr id="21" name="Google Shape;21;p20"/>
              <p:cNvSpPr/>
              <p:nvPr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Orange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R255,G118,B0</a:t>
                </a:r>
                <a:endParaRPr/>
              </a:p>
            </p:txBody>
          </p:sp>
          <p:sp>
            <p:nvSpPr>
              <p:cNvPr id="22" name="Google Shape;22;p20"/>
              <p:cNvSpPr/>
              <p:nvPr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Gold</a:t>
                </a:r>
                <a:b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R247,G168,B27</a:t>
                </a:r>
                <a:endParaRPr/>
              </a:p>
            </p:txBody>
          </p:sp>
          <p:sp>
            <p:nvSpPr>
              <p:cNvPr id="23" name="Google Shape;23;p20"/>
              <p:cNvSpPr/>
              <p:nvPr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Cranberry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R217,G27, B92</a:t>
                </a:r>
                <a:endParaRPr/>
              </a:p>
            </p:txBody>
          </p:sp>
          <p:sp>
            <p:nvSpPr>
              <p:cNvPr id="24" name="Google Shape;24;p20"/>
              <p:cNvSpPr/>
              <p:nvPr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Turquoise</a:t>
                </a:r>
                <a:b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6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R0,G153,B153</a:t>
                </a:r>
                <a:endParaRPr/>
              </a:p>
            </p:txBody>
          </p:sp>
        </p:grpSp>
        <p:sp>
          <p:nvSpPr>
            <p:cNvPr id="25" name="Google Shape;25;p20"/>
            <p:cNvSpPr txBox="1"/>
            <p:nvPr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Rotary Leadership Colors</a:t>
              </a:r>
              <a:endParaRPr/>
            </a:p>
          </p:txBody>
        </p:sp>
        <p:sp>
          <p:nvSpPr>
            <p:cNvPr id="26" name="Google Shape;26;p20"/>
            <p:cNvSpPr txBox="1"/>
            <p:nvPr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Secondary Colors</a:t>
              </a: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2" r:id="rId9"/>
    <p:sldLayoutId id="2147483663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nl/100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huisaanhuis.nu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nl/10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503" y="359524"/>
            <a:ext cx="2609627" cy="261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4913" y="5860867"/>
            <a:ext cx="1883771" cy="71636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"/>
          <p:cNvSpPr txBox="1"/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DA1A5A"/>
                </a:solidFill>
                <a:latin typeface="Arial"/>
                <a:ea typeface="Arial"/>
                <a:cs typeface="Arial"/>
                <a:sym typeface="Arial"/>
              </a:rPr>
              <a:t>Title Page Option</a:t>
            </a:r>
            <a:endParaRPr sz="3600" b="1" i="0" u="none" strike="noStrike" cap="none" dirty="0">
              <a:solidFill>
                <a:srgbClr val="DA1A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"/>
          <p:cNvSpPr txBox="1"/>
          <p:nvPr/>
        </p:nvSpPr>
        <p:spPr>
          <a:xfrm>
            <a:off x="101823" y="3196166"/>
            <a:ext cx="12192000" cy="46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1" dirty="0" err="1">
                <a:solidFill>
                  <a:schemeClr val="lt1"/>
                </a:solidFill>
              </a:rPr>
              <a:t>Toelichting</a:t>
            </a:r>
            <a:r>
              <a:rPr lang="en-US" sz="3200" b="1" i="1" dirty="0">
                <a:solidFill>
                  <a:schemeClr val="lt1"/>
                </a:solidFill>
              </a:rPr>
              <a:t> estafette</a:t>
            </a:r>
            <a:endParaRPr lang="en-US" sz="3200" b="1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1" dirty="0" err="1">
                <a:solidFill>
                  <a:schemeClr val="lt1"/>
                </a:solidFill>
              </a:rPr>
              <a:t>Informatie-avond</a:t>
            </a:r>
            <a:r>
              <a:rPr lang="en-US" sz="3200" b="1" i="1" dirty="0">
                <a:solidFill>
                  <a:schemeClr val="lt1"/>
                </a:solidFill>
              </a:rPr>
              <a:t> D1550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US" sz="3200" b="1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1" dirty="0">
                <a:solidFill>
                  <a:schemeClr val="lt1"/>
                </a:solidFill>
              </a:rPr>
              <a:t>25 </a:t>
            </a:r>
            <a:r>
              <a:rPr lang="en-US" sz="3200" b="1" i="1" dirty="0" err="1">
                <a:solidFill>
                  <a:schemeClr val="lt1"/>
                </a:solidFill>
              </a:rPr>
              <a:t>april</a:t>
            </a:r>
            <a:r>
              <a:rPr lang="en-US" sz="3200" b="1" i="1" dirty="0">
                <a:solidFill>
                  <a:schemeClr val="lt1"/>
                </a:solidFill>
              </a:rPr>
              <a:t> </a:t>
            </a:r>
            <a:r>
              <a:rPr lang="en-US" sz="3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US" sz="3200" b="1" i="1" dirty="0">
              <a:solidFill>
                <a:schemeClr val="lt1"/>
              </a:solidFill>
            </a:endParaRPr>
          </a:p>
          <a:p>
            <a:pPr marL="457200" marR="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 pitchFamily="34" charset="0"/>
              <a:buChar char="•"/>
            </a:pPr>
            <a:endParaRPr lang="en-US" sz="3200" b="1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i="1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788" y="5060000"/>
            <a:ext cx="2191056" cy="143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212" y="649542"/>
            <a:ext cx="3294334" cy="243829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65986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B95D1-4821-01DE-4B5E-0F69AAB7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195DCF-8A4D-4534-1D60-17F37CEC9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211" y="1865745"/>
            <a:ext cx="5625987" cy="3554701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DFEBB1-4F2E-AAA6-BE6A-E478E3AA2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269" y="1934656"/>
            <a:ext cx="4586622" cy="4034896"/>
          </a:xfrm>
        </p:spPr>
        <p:txBody>
          <a:bodyPr/>
          <a:lstStyle/>
          <a:p>
            <a:r>
              <a:rPr lang="nl-NL" dirty="0"/>
              <a:t>Veel formats beschikbaar via </a:t>
            </a:r>
            <a:r>
              <a:rPr lang="nl-NL" dirty="0">
                <a:hlinkClick r:id="rId3"/>
              </a:rPr>
              <a:t>www.rotary.nl/100</a:t>
            </a:r>
            <a:endParaRPr lang="nl-NL" dirty="0"/>
          </a:p>
          <a:p>
            <a:r>
              <a:rPr lang="nl-NL" dirty="0"/>
              <a:t>Zelf lokale media benaderen</a:t>
            </a:r>
          </a:p>
          <a:p>
            <a:r>
              <a:rPr lang="nl-NL" dirty="0">
                <a:hlinkClick r:id="rId4"/>
              </a:rPr>
              <a:t>www.huisaanhuis.nu</a:t>
            </a:r>
            <a:r>
              <a:rPr lang="nl-NL" dirty="0"/>
              <a:t>  </a:t>
            </a:r>
          </a:p>
          <a:p>
            <a:pPr lvl="1"/>
            <a:r>
              <a:rPr lang="nl-NL" dirty="0"/>
              <a:t>In Limburg: Via van Mediahuis Limburg</a:t>
            </a:r>
          </a:p>
          <a:p>
            <a:r>
              <a:rPr lang="nl-NL" dirty="0"/>
              <a:t>Info o.a. flyers om onderweg uit te delen</a:t>
            </a:r>
          </a:p>
          <a:p>
            <a:r>
              <a:rPr lang="nl-NL" dirty="0"/>
              <a:t>Sociale media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449409-EC30-EE53-D3D7-C58781906C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E706BA5-B57C-EF29-3C14-1159CD816D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9" r="25398" b="30371"/>
          <a:stretch/>
        </p:blipFill>
        <p:spPr>
          <a:xfrm>
            <a:off x="5058259" y="3026519"/>
            <a:ext cx="2524216" cy="33376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393F764-D2C4-63EC-48EC-6BA32327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25023"/>
          <a:stretch/>
        </p:blipFill>
        <p:spPr>
          <a:xfrm>
            <a:off x="7176655" y="4415620"/>
            <a:ext cx="1897549" cy="225653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6026C67-BEAC-7205-9EF6-4DE1F0F3F8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5" t="1685" r="2952"/>
          <a:stretch/>
        </p:blipFill>
        <p:spPr>
          <a:xfrm>
            <a:off x="9605239" y="2408501"/>
            <a:ext cx="2432409" cy="33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0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9DDA9-0D9A-5B0F-BEA6-5BF5DD2B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EERSTE ERVARINGEN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7F4FF6-E79B-016E-C63D-F9F6E7949D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FD5C533-3CB9-7B55-BDC2-87D4AFCD3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3" y="4371975"/>
            <a:ext cx="4762500" cy="248602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AC9CEB-7BE4-9BC2-5E51-ED5FE1E07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4" r="1074"/>
          <a:stretch/>
        </p:blipFill>
        <p:spPr>
          <a:xfrm>
            <a:off x="138495" y="1652753"/>
            <a:ext cx="4570795" cy="276534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7FDCCF-05CC-9E43-C7DC-4A2334AF1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3" y="1661812"/>
            <a:ext cx="2039549" cy="27193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4010CF-AFF4-2B2D-0CFD-42DEFFE6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888" y="4251134"/>
            <a:ext cx="3938335" cy="26325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25E99B-9965-7F79-EEEA-1699803EF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4"/>
          <a:stretch/>
        </p:blipFill>
        <p:spPr>
          <a:xfrm>
            <a:off x="9138958" y="1651283"/>
            <a:ext cx="2896708" cy="290078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E9D997D-42FB-73C3-58FF-42BEFAC58A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99" b="14562"/>
          <a:stretch/>
        </p:blipFill>
        <p:spPr>
          <a:xfrm>
            <a:off x="4249701" y="1652575"/>
            <a:ext cx="2717223" cy="28780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29A91C-6BF2-D539-DB3A-1F11F0404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113" y="4530630"/>
            <a:ext cx="4184072" cy="235308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9437A21-3EC8-2897-4A33-76C572AFD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3372" y="1652575"/>
            <a:ext cx="2175586" cy="29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3728F-EA3A-2C72-6431-9F4977F7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TIPS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918833-60C6-B556-1ED1-0971C86EA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727200"/>
            <a:ext cx="11506199" cy="4832667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Organiseer iets dat past bij jouw club</a:t>
            </a:r>
          </a:p>
          <a:p>
            <a:r>
              <a:rPr lang="nl-NL" dirty="0"/>
              <a:t>Zorg dat de timing en aansluiting kloppen</a:t>
            </a:r>
          </a:p>
          <a:p>
            <a:r>
              <a:rPr lang="nl-NL" dirty="0"/>
              <a:t>Betrek Rotaract / </a:t>
            </a:r>
            <a:r>
              <a:rPr lang="nl-NL" dirty="0" err="1"/>
              <a:t>Interact</a:t>
            </a:r>
            <a:endParaRPr lang="nl-NL" dirty="0"/>
          </a:p>
          <a:p>
            <a:r>
              <a:rPr lang="nl-NL" dirty="0"/>
              <a:t>Maak een App-groep</a:t>
            </a:r>
          </a:p>
          <a:p>
            <a:r>
              <a:rPr lang="nl-NL" dirty="0"/>
              <a:t>Zorg dat de accu’s zijn opgeladen</a:t>
            </a:r>
          </a:p>
          <a:p>
            <a:r>
              <a:rPr lang="nl-NL" dirty="0"/>
              <a:t>Stal de bakfiets door de week op een openbare (of veilige) plaats</a:t>
            </a:r>
          </a:p>
          <a:p>
            <a:r>
              <a:rPr lang="nl-NL" dirty="0"/>
              <a:t>Lees vooraf de gebruiksaanwijzingen (bakfiets, geluid)</a:t>
            </a:r>
          </a:p>
          <a:p>
            <a:r>
              <a:rPr lang="nl-NL" dirty="0"/>
              <a:t>Laat kilometers sponsoren</a:t>
            </a:r>
          </a:p>
          <a:p>
            <a:r>
              <a:rPr lang="nl-NL" dirty="0"/>
              <a:t>€ 1.000,- + voor een goed clubproject met thema economische en sociale ontwikkeling (</a:t>
            </a:r>
            <a:r>
              <a:rPr lang="nl-NL" b="1" u="sng" dirty="0" err="1"/>
              <a:t>DisCon</a:t>
            </a:r>
            <a:r>
              <a:rPr lang="nl-NL" dirty="0"/>
              <a:t>)</a:t>
            </a:r>
          </a:p>
          <a:p>
            <a:pPr>
              <a:lnSpc>
                <a:spcPct val="120000"/>
              </a:lnSpc>
            </a:pPr>
            <a:r>
              <a:rPr lang="nl-NL" dirty="0"/>
              <a:t>D1550 € 500,- voor mooiste foto (posten op </a:t>
            </a:r>
            <a:r>
              <a:rPr lang="nl-NL" dirty="0" err="1"/>
              <a:t>socials</a:t>
            </a:r>
            <a:r>
              <a:rPr lang="nl-NL" dirty="0"/>
              <a:t> met @100jaarRotaryinNederland en/of #100jaarRotaryNL) </a:t>
            </a:r>
          </a:p>
          <a:p>
            <a:endParaRPr lang="nl-NL" dirty="0"/>
          </a:p>
          <a:p>
            <a:r>
              <a:rPr lang="nl-NL" dirty="0"/>
              <a:t>Maak IMPACT en wees echte </a:t>
            </a:r>
            <a:r>
              <a:rPr lang="nl-NL" i="1" dirty="0"/>
              <a:t>People of Action</a:t>
            </a:r>
            <a:endParaRPr lang="nl-NL" dirty="0"/>
          </a:p>
          <a:p>
            <a:r>
              <a:rPr lang="nl-NL" dirty="0"/>
              <a:t>Maak er een feestje van!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EAAAD9-0E45-8ACE-B3E8-F1DCB799BE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A6AB49-B22D-CC09-CF9B-E1B44283C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3" r="27733"/>
          <a:stretch/>
        </p:blipFill>
        <p:spPr>
          <a:xfrm>
            <a:off x="6779491" y="298133"/>
            <a:ext cx="4684375" cy="32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5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BA8ED-6108-F4EF-DFD4-0A3A2444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DAN?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59B077-66E7-9706-667B-F282A56E1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142067"/>
            <a:ext cx="6667501" cy="4034896"/>
          </a:xfrm>
        </p:spPr>
        <p:txBody>
          <a:bodyPr/>
          <a:lstStyle/>
          <a:p>
            <a:r>
              <a:rPr lang="nl-NL" dirty="0"/>
              <a:t>December 2023 afsluiting in Zeeland</a:t>
            </a:r>
          </a:p>
          <a:p>
            <a:endParaRPr lang="nl-NL" dirty="0"/>
          </a:p>
          <a:p>
            <a:r>
              <a:rPr lang="nl-NL" dirty="0"/>
              <a:t>Planten speel- en voedselbos</a:t>
            </a:r>
          </a:p>
          <a:p>
            <a:pPr lvl="1"/>
            <a:r>
              <a:rPr lang="nl-NL" dirty="0"/>
              <a:t>Middelen: opbrengst puzzel (ook leuke attentie voor sprekers)</a:t>
            </a:r>
          </a:p>
          <a:p>
            <a:endParaRPr lang="nl-NL" dirty="0"/>
          </a:p>
          <a:p>
            <a:r>
              <a:rPr lang="nl-NL" dirty="0"/>
              <a:t>Stokje overdragen aan België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FC9AE7-8EF7-9496-3F97-3A36A4BADD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B1BAA6-31AF-9B84-32C0-C05F3EE25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655612"/>
            <a:ext cx="5143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8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4FACD-FC62-376D-A8CD-69EFDE8FD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9B71D1-2060-DB10-F3EC-4E3567DBA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76200" indent="0" algn="ctr">
              <a:buNone/>
            </a:pPr>
            <a:r>
              <a:rPr lang="nl-NL" sz="4000" dirty="0"/>
              <a:t>Vragen?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B44143-1A5B-166A-432F-4F547FF777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1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E6F96-9B97-D893-EACF-0D987204F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100 JAAR ROTARY NL IN ONS DISTRICT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9E5D8B-0632-67C4-FB74-78D04198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65" y="1626107"/>
            <a:ext cx="4334436" cy="446733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0789F0-8C24-8A92-68C1-DE6558F1C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20 augustus tot 14 oktober is de estafette bij ons</a:t>
            </a:r>
          </a:p>
          <a:p>
            <a:endParaRPr lang="nl-NL" dirty="0"/>
          </a:p>
          <a:p>
            <a:r>
              <a:rPr lang="nl-NL" dirty="0"/>
              <a:t>Welke kansen biedt dit voor mijn club?</a:t>
            </a:r>
          </a:p>
          <a:p>
            <a:endParaRPr lang="nl-NL" dirty="0"/>
          </a:p>
          <a:p>
            <a:r>
              <a:rPr lang="nl-NL" dirty="0"/>
              <a:t>Welke mogelijkheden zijn er?</a:t>
            </a:r>
          </a:p>
          <a:p>
            <a:endParaRPr lang="nl-NL" dirty="0"/>
          </a:p>
          <a:p>
            <a:r>
              <a:rPr lang="nl-NL" dirty="0"/>
              <a:t>Inspiratie uit eerste ervaringen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7D9646-328D-BA6F-B51D-123E9FC7D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8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37B29-A399-A0BE-9FC8-27818085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 EN DOEL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3D360A-D081-3EDF-07C6-CEF21006B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Twee 100-jarige clubs in 2023: RC Amsterdam en RC Utrecht</a:t>
            </a:r>
          </a:p>
          <a:p>
            <a:r>
              <a:rPr lang="nl-NL" dirty="0"/>
              <a:t>Geen elite feestje maar viering in heel Nederland</a:t>
            </a:r>
          </a:p>
          <a:p>
            <a:endParaRPr lang="nl-NL" dirty="0"/>
          </a:p>
          <a:p>
            <a:r>
              <a:rPr lang="nl-NL" dirty="0"/>
              <a:t>Verbinden van alle ruim 500 clubs</a:t>
            </a:r>
          </a:p>
          <a:p>
            <a:r>
              <a:rPr lang="nl-NL" dirty="0"/>
              <a:t>Rotary breed profileren als </a:t>
            </a:r>
            <a:r>
              <a:rPr lang="nl-NL" i="1" dirty="0"/>
              <a:t>People of Action</a:t>
            </a:r>
          </a:p>
          <a:p>
            <a:endParaRPr lang="nl-NL" i="1" dirty="0"/>
          </a:p>
          <a:p>
            <a:pPr marL="1255713" indent="803275">
              <a:buNone/>
            </a:pPr>
            <a:r>
              <a:rPr lang="nl-NL" dirty="0"/>
              <a:t>Een </a:t>
            </a:r>
            <a:r>
              <a:rPr lang="nl-NL" dirty="0" err="1"/>
              <a:t>emissieloze</a:t>
            </a:r>
            <a:r>
              <a:rPr lang="nl-NL" dirty="0"/>
              <a:t> estafette die alle districten en clubs verbindt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90F15B-8043-66DA-443E-CAB960ABFF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79BA78-AE93-97C9-815C-D3A0D87EA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54" y="4528273"/>
            <a:ext cx="1648690" cy="16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VERBINDING  </a:t>
            </a:r>
            <a:endParaRPr dirty="0"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1"/>
          </p:nvPr>
        </p:nvSpPr>
        <p:spPr>
          <a:xfrm>
            <a:off x="374373" y="1712496"/>
            <a:ext cx="7007502" cy="4964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31470" indent="-285750">
              <a:lnSpc>
                <a:spcPct val="100000"/>
              </a:lnSpc>
              <a:buSzPct val="100000"/>
            </a:pPr>
            <a:r>
              <a:rPr lang="en-US" sz="2000" dirty="0"/>
              <a:t>Centraal: Rotary Foundation, 7 </a:t>
            </a:r>
            <a:r>
              <a:rPr lang="en-US" sz="2000" dirty="0" err="1"/>
              <a:t>focusgebieden</a:t>
            </a:r>
            <a:endParaRPr lang="en-US" sz="2000" dirty="0"/>
          </a:p>
          <a:p>
            <a:pPr marL="331470" indent="-285750">
              <a:lnSpc>
                <a:spcPct val="100000"/>
              </a:lnSpc>
              <a:buSzPct val="100000"/>
            </a:pPr>
            <a:r>
              <a:rPr lang="en-US" sz="2000" dirty="0" err="1"/>
              <a:t>Iedere</a:t>
            </a:r>
            <a:r>
              <a:rPr lang="en-US" sz="2000" dirty="0"/>
              <a:t> club </a:t>
            </a:r>
            <a:r>
              <a:rPr lang="en-US" sz="2000" dirty="0" err="1"/>
              <a:t>doet</a:t>
            </a:r>
            <a:r>
              <a:rPr lang="en-US" sz="2000" dirty="0"/>
              <a:t> mee om het “</a:t>
            </a:r>
            <a:r>
              <a:rPr lang="en-US" sz="2000" dirty="0" err="1"/>
              <a:t>stokje</a:t>
            </a:r>
            <a:r>
              <a:rPr lang="en-US" sz="2000" dirty="0"/>
              <a:t>” over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dragen</a:t>
            </a:r>
            <a:endParaRPr lang="en-US" sz="2000" dirty="0"/>
          </a:p>
          <a:p>
            <a:pPr marL="331470" indent="-285750">
              <a:lnSpc>
                <a:spcPct val="120000"/>
              </a:lnSpc>
              <a:buSzPct val="100000"/>
            </a:pPr>
            <a:r>
              <a:rPr lang="en-US" sz="2000" dirty="0"/>
              <a:t>Van club </a:t>
            </a:r>
            <a:r>
              <a:rPr lang="en-US" sz="2000" dirty="0" err="1"/>
              <a:t>locatie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club </a:t>
            </a:r>
            <a:r>
              <a:rPr lang="en-US" sz="2000" dirty="0" err="1"/>
              <a:t>locatie</a:t>
            </a:r>
            <a:r>
              <a:rPr lang="en-US" sz="2000" dirty="0"/>
              <a:t> (500 clubs) – 5.000 kilometer, van district </a:t>
            </a:r>
            <a:r>
              <a:rPr lang="en-US" sz="2000" dirty="0" err="1"/>
              <a:t>naar</a:t>
            </a:r>
            <a:r>
              <a:rPr lang="en-US" sz="2000" dirty="0"/>
              <a:t> district, route </a:t>
            </a:r>
            <a:r>
              <a:rPr lang="en-US" sz="2000" dirty="0" err="1"/>
              <a:t>uitgezet</a:t>
            </a:r>
            <a:r>
              <a:rPr lang="en-US" sz="2000" dirty="0"/>
              <a:t> door Rotaract</a:t>
            </a:r>
            <a:endParaRPr lang="nl-NL" sz="2000" dirty="0"/>
          </a:p>
          <a:p>
            <a:pPr marL="331470" indent="-285750">
              <a:lnSpc>
                <a:spcPct val="120000"/>
              </a:lnSpc>
              <a:buSzPct val="100000"/>
            </a:pPr>
            <a:r>
              <a:rPr lang="nl-NL" sz="2000" dirty="0" err="1"/>
              <a:t>TREKbikes</a:t>
            </a:r>
            <a:r>
              <a:rPr lang="nl-NL" sz="2000" dirty="0"/>
              <a:t>: elektrische bakfiets én een elektrische fiets</a:t>
            </a:r>
            <a:endParaRPr lang="en-US" sz="2000" dirty="0"/>
          </a:p>
          <a:p>
            <a:pPr marL="331470" indent="-285750">
              <a:lnSpc>
                <a:spcPct val="100000"/>
              </a:lnSpc>
              <a:buSzPct val="100000"/>
            </a:pPr>
            <a:r>
              <a:rPr lang="nl-NL" sz="2000" dirty="0"/>
              <a:t>De volledige route met data per district/regio/club zie  </a:t>
            </a:r>
            <a:r>
              <a:rPr lang="nl-NL" sz="2000" dirty="0">
                <a:hlinkClick r:id="rId3"/>
              </a:rPr>
              <a:t>www.rotary.nl/100/</a:t>
            </a:r>
            <a:r>
              <a:rPr lang="nl-NL" sz="2000" dirty="0"/>
              <a:t> </a:t>
            </a:r>
          </a:p>
          <a:p>
            <a:pPr marL="331470" indent="-285750">
              <a:lnSpc>
                <a:spcPct val="100000"/>
              </a:lnSpc>
              <a:buSzPct val="100000"/>
            </a:pPr>
            <a:r>
              <a:rPr lang="nl-NL" sz="2000" dirty="0"/>
              <a:t>Per district is er een districtscoördinator voor route en logistiek</a:t>
            </a:r>
          </a:p>
          <a:p>
            <a:pPr marL="331470" indent="-285750">
              <a:lnSpc>
                <a:spcPct val="100000"/>
              </a:lnSpc>
              <a:buSzPct val="100000"/>
            </a:pPr>
            <a:r>
              <a:rPr lang="nl-NL" sz="2000" dirty="0"/>
              <a:t>En per club een aanspreekpunt</a:t>
            </a:r>
          </a:p>
        </p:txBody>
      </p:sp>
      <p:sp>
        <p:nvSpPr>
          <p:cNvPr id="202" name="Google Shape;202;p7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03" name="Google Shape;203;p7"/>
          <p:cNvPicPr preferRelativeResize="0"/>
          <p:nvPr/>
        </p:nvPicPr>
        <p:blipFill>
          <a:blip r:embed="rId4"/>
          <a:srcRect/>
          <a:stretch/>
        </p:blipFill>
        <p:spPr>
          <a:xfrm>
            <a:off x="7489373" y="2167328"/>
            <a:ext cx="4328254" cy="3672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7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b2d9b83a1_0_2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08" name="Google Shape;208;g11b2d9b83a1_0_28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000" dirty="0"/>
              <a:t>START 28 JAN - OLYMPISCH STADION</a:t>
            </a:r>
            <a:endParaRPr sz="4000" dirty="0"/>
          </a:p>
        </p:txBody>
      </p:sp>
      <p:sp>
        <p:nvSpPr>
          <p:cNvPr id="209" name="Google Shape;209;g11b2d9b83a1_0_28"/>
          <p:cNvSpPr txBox="1">
            <a:spLocks noGrp="1"/>
          </p:cNvSpPr>
          <p:nvPr>
            <p:ph type="body" idx="1"/>
          </p:nvPr>
        </p:nvSpPr>
        <p:spPr>
          <a:xfrm>
            <a:off x="380999" y="1606577"/>
            <a:ext cx="5715001" cy="509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00050" indent="-342900">
              <a:lnSpc>
                <a:spcPct val="120000"/>
              </a:lnSpc>
              <a:buSzPct val="100000"/>
            </a:pPr>
            <a:r>
              <a:rPr lang="nl-NL" sz="1800" dirty="0"/>
              <a:t>In het Olympisch Stadion start van de 100 jaar estafette, foodtrucks, mini Rotary Festival, Rotary IMAGINE Parade, speciale gast Holger Knaack (Rotary International President 2020-2021, Trustee TRF)</a:t>
            </a:r>
          </a:p>
          <a:p>
            <a:pPr marL="400050" indent="-342900">
              <a:lnSpc>
                <a:spcPct val="120000"/>
              </a:lnSpc>
              <a:buSzPct val="100000"/>
            </a:pPr>
            <a:r>
              <a:rPr lang="nl-NL" sz="1800" dirty="0"/>
              <a:t>Optocht van Olympisch Stadion naar ITA (Stadschouwburg)</a:t>
            </a:r>
          </a:p>
          <a:p>
            <a:pPr marL="400050" indent="-342900">
              <a:lnSpc>
                <a:spcPct val="120000"/>
              </a:lnSpc>
              <a:buSzPct val="100000"/>
            </a:pPr>
            <a:r>
              <a:rPr lang="nl-NL" sz="1800" dirty="0"/>
              <a:t>Overdracht estafette-schop aan RC Amsterdam</a:t>
            </a:r>
          </a:p>
          <a:p>
            <a:pPr marL="400050" indent="-342900">
              <a:lnSpc>
                <a:spcPct val="120000"/>
              </a:lnSpc>
              <a:buSzPct val="100000"/>
            </a:pPr>
            <a:r>
              <a:rPr lang="nl-NL" sz="1800" dirty="0"/>
              <a:t>Jong en oud, Rotarian, niet Rotarian, </a:t>
            </a:r>
            <a:r>
              <a:rPr lang="nl-NL" sz="1800" dirty="0" err="1"/>
              <a:t>Interact</a:t>
            </a:r>
            <a:r>
              <a:rPr lang="nl-NL" sz="1800" dirty="0"/>
              <a:t>, Rotaractors aanwezig, 1.000 deelnemers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B1EA2A-7284-D73F-6D64-9B5E88C7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32" y="1985816"/>
            <a:ext cx="5715001" cy="3810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b2d9b83a1_0_28"/>
          <p:cNvSpPr txBox="1">
            <a:spLocks noGrp="1"/>
          </p:cNvSpPr>
          <p:nvPr>
            <p:ph type="title"/>
          </p:nvPr>
        </p:nvSpPr>
        <p:spPr>
          <a:xfrm>
            <a:off x="381000" y="1"/>
            <a:ext cx="11506200" cy="15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PLANNING ESTAFETTE</a:t>
            </a:r>
            <a:endParaRPr/>
          </a:p>
        </p:txBody>
      </p:sp>
      <p:sp>
        <p:nvSpPr>
          <p:cNvPr id="209" name="Google Shape;209;g11b2d9b83a1_0_28"/>
          <p:cNvSpPr txBox="1">
            <a:spLocks noGrp="1"/>
          </p:cNvSpPr>
          <p:nvPr>
            <p:ph type="body" idx="1"/>
          </p:nvPr>
        </p:nvSpPr>
        <p:spPr>
          <a:xfrm>
            <a:off x="380999" y="2142067"/>
            <a:ext cx="11506200" cy="4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lang="en-US" dirty="0"/>
              <a:t>Start </a:t>
            </a:r>
            <a:r>
              <a:rPr lang="en-US" b="1" dirty="0" err="1"/>
              <a:t>zaterdag</a:t>
            </a:r>
            <a:r>
              <a:rPr lang="en-US" b="1" dirty="0"/>
              <a:t> 28 </a:t>
            </a:r>
            <a:r>
              <a:rPr lang="en-US" b="1" dirty="0" err="1"/>
              <a:t>januari</a:t>
            </a:r>
            <a:r>
              <a:rPr lang="en-US" b="1" dirty="0"/>
              <a:t> 2023 in Amsterdam</a:t>
            </a:r>
            <a:r>
              <a:rPr lang="en-US" dirty="0"/>
              <a:t> </a:t>
            </a:r>
            <a:endParaRPr dirty="0"/>
          </a:p>
          <a:p>
            <a:pPr marL="228600" lvl="0" indent="-171450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D 1580 Noord Holland - 28 </a:t>
            </a:r>
            <a:r>
              <a:rPr lang="en-US" dirty="0" err="1"/>
              <a:t>januari</a:t>
            </a:r>
            <a:r>
              <a:rPr lang="en-US" dirty="0"/>
              <a:t> (Amsterdam) – 8 </a:t>
            </a:r>
            <a:r>
              <a:rPr lang="en-US" dirty="0" err="1"/>
              <a:t>maart</a:t>
            </a:r>
            <a:r>
              <a:rPr lang="en-US" dirty="0"/>
              <a:t> 2023 </a:t>
            </a:r>
            <a:endParaRPr dirty="0"/>
          </a:p>
          <a:p>
            <a:pPr marL="457200" lvl="1" indent="-180975" algn="l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dirty="0" err="1"/>
              <a:t>Preventie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behandeling</a:t>
            </a:r>
            <a:r>
              <a:rPr lang="en-US" dirty="0"/>
              <a:t> van </a:t>
            </a:r>
            <a:r>
              <a:rPr lang="en-US" dirty="0" err="1"/>
              <a:t>ziekten</a:t>
            </a:r>
            <a:endParaRPr dirty="0"/>
          </a:p>
          <a:p>
            <a:pPr marL="228600" lvl="0" indent="-171450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D 1570 Midden Nederland - 8 </a:t>
            </a:r>
            <a:r>
              <a:rPr lang="en-US" dirty="0" err="1"/>
              <a:t>maart</a:t>
            </a:r>
            <a:r>
              <a:rPr lang="en-US" dirty="0"/>
              <a:t> tot 16 </a:t>
            </a:r>
            <a:r>
              <a:rPr lang="en-US" dirty="0" err="1"/>
              <a:t>april</a:t>
            </a:r>
            <a:r>
              <a:rPr lang="en-US" dirty="0"/>
              <a:t> 2023</a:t>
            </a:r>
            <a:endParaRPr dirty="0"/>
          </a:p>
          <a:p>
            <a:pPr marL="457200" lvl="1" indent="-180975" algn="l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dirty="0" err="1"/>
              <a:t>Basisonderwijs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alfabetisering</a:t>
            </a:r>
            <a:endParaRPr dirty="0"/>
          </a:p>
          <a:p>
            <a:pPr marL="228600" lvl="0" indent="-171450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D 1590 Noord Nederland - 22 </a:t>
            </a:r>
            <a:r>
              <a:rPr lang="en-US" dirty="0" err="1"/>
              <a:t>april</a:t>
            </a:r>
            <a:r>
              <a:rPr lang="en-US" dirty="0"/>
              <a:t> – 8 </a:t>
            </a:r>
            <a:r>
              <a:rPr lang="en-US" dirty="0" err="1"/>
              <a:t>juli</a:t>
            </a:r>
            <a:r>
              <a:rPr lang="en-US" dirty="0"/>
              <a:t> 2023</a:t>
            </a:r>
            <a:endParaRPr dirty="0"/>
          </a:p>
          <a:p>
            <a:pPr marL="457200" lvl="1" indent="-180975" algn="l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Water, </a:t>
            </a:r>
            <a:r>
              <a:rPr lang="en-US" dirty="0" err="1"/>
              <a:t>sanitatie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hygiene</a:t>
            </a:r>
            <a:endParaRPr dirty="0"/>
          </a:p>
          <a:p>
            <a:pPr marL="22860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D 1560 Oost Nederland - 8 </a:t>
            </a:r>
            <a:r>
              <a:rPr lang="en-US" dirty="0" err="1"/>
              <a:t>juli</a:t>
            </a:r>
            <a:r>
              <a:rPr lang="en-US" dirty="0"/>
              <a:t> – 20 </a:t>
            </a:r>
            <a:r>
              <a:rPr lang="en-US" dirty="0" err="1"/>
              <a:t>augustus</a:t>
            </a:r>
            <a:r>
              <a:rPr lang="en-US" dirty="0"/>
              <a:t> 2023</a:t>
            </a:r>
            <a:endParaRPr dirty="0"/>
          </a:p>
          <a:p>
            <a:pPr marL="457200" lvl="1" indent="-180975" algn="l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dirty="0" err="1"/>
              <a:t>Gezondheid</a:t>
            </a:r>
            <a:r>
              <a:rPr lang="en-US" dirty="0"/>
              <a:t> van </a:t>
            </a:r>
            <a:r>
              <a:rPr lang="en-US" dirty="0" err="1"/>
              <a:t>moeder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kind</a:t>
            </a:r>
            <a:endParaRPr dirty="0"/>
          </a:p>
          <a:p>
            <a:pPr marL="22860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D 1550 Zuid-Oost Nederland - 20 </a:t>
            </a:r>
            <a:r>
              <a:rPr lang="en-US" dirty="0" err="1"/>
              <a:t>augustus</a:t>
            </a:r>
            <a:r>
              <a:rPr lang="en-US" dirty="0"/>
              <a:t> – 14 </a:t>
            </a:r>
            <a:r>
              <a:rPr lang="en-US" dirty="0" err="1"/>
              <a:t>oktober</a:t>
            </a:r>
            <a:r>
              <a:rPr lang="en-US" dirty="0"/>
              <a:t> 2023</a:t>
            </a:r>
            <a:endParaRPr dirty="0"/>
          </a:p>
          <a:p>
            <a:pPr marL="457200" lvl="1" indent="-1809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ontwikkeling</a:t>
            </a:r>
            <a:endParaRPr dirty="0"/>
          </a:p>
          <a:p>
            <a:pPr marL="22860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lang="en-US" dirty="0"/>
              <a:t>D 1600 Zuid Holland - 14 </a:t>
            </a:r>
            <a:r>
              <a:rPr lang="en-US" dirty="0" err="1"/>
              <a:t>oktober</a:t>
            </a:r>
            <a:r>
              <a:rPr lang="en-US" dirty="0"/>
              <a:t> – 5 </a:t>
            </a:r>
            <a:r>
              <a:rPr lang="en-US" dirty="0" err="1"/>
              <a:t>november</a:t>
            </a:r>
            <a:r>
              <a:rPr lang="en-US" dirty="0"/>
              <a:t> 2023</a:t>
            </a:r>
            <a:endParaRPr dirty="0"/>
          </a:p>
          <a:p>
            <a:pPr marL="457200" lvl="1" indent="-180975" algn="l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dirty="0" err="1"/>
              <a:t>Vrede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conflictbeheersing</a:t>
            </a:r>
            <a:endParaRPr dirty="0"/>
          </a:p>
          <a:p>
            <a:pPr marL="22860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D 1610 Zuid-West Nederland - 11 </a:t>
            </a:r>
            <a:r>
              <a:rPr lang="en-US" dirty="0" err="1"/>
              <a:t>november</a:t>
            </a:r>
            <a:r>
              <a:rPr lang="en-US" dirty="0"/>
              <a:t> – 15 </a:t>
            </a:r>
            <a:r>
              <a:rPr lang="en-US" dirty="0" err="1"/>
              <a:t>december</a:t>
            </a:r>
            <a:r>
              <a:rPr lang="en-US" dirty="0"/>
              <a:t> 2023</a:t>
            </a:r>
            <a:endParaRPr dirty="0"/>
          </a:p>
          <a:p>
            <a:pPr marL="457200" lvl="1" indent="-180975" algn="l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 dirty="0" err="1"/>
              <a:t>Leefmilieu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g11b2d9b83a1_0_28"/>
          <p:cNvSpPr txBox="1">
            <a:spLocks noGrp="1"/>
          </p:cNvSpPr>
          <p:nvPr>
            <p:ph type="sldNum" idx="12"/>
          </p:nvPr>
        </p:nvSpPr>
        <p:spPr>
          <a:xfrm>
            <a:off x="11650133" y="115570"/>
            <a:ext cx="42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12" name="Google Shape;212;g11b2d9b83a1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1709" y="2142067"/>
            <a:ext cx="4952799" cy="380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7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585FB-28B4-915D-8F89-80C26D0D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ROUTE: WWW.ROTARY.NL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EDB672-51A5-3A5C-B64B-D626FE250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596C4A-53BE-7657-FA5E-916D1C24BA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4ED4D8-DDA9-0787-937D-A03BB31E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698171"/>
            <a:ext cx="4737207" cy="3158138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A221751-2788-C32B-D45F-DCBF305F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61" y="2366683"/>
            <a:ext cx="4483634" cy="2989089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82130823-C7AC-4E8E-5B9C-2AE5E629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942" y="2903565"/>
            <a:ext cx="4910097" cy="327339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9714D8-F63A-325F-C911-D1DBFA09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148" y="3199258"/>
            <a:ext cx="5460657" cy="3640438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008DB3E0-47ED-208A-B5A1-39F545822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184" y="1698170"/>
            <a:ext cx="7739746" cy="5159830"/>
          </a:xfrm>
          <a:prstGeom prst="rect">
            <a:avLst/>
          </a:prstGeom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EE92043A-FD95-C000-2B99-B625AF9271E9}"/>
              </a:ext>
            </a:extLst>
          </p:cNvPr>
          <p:cNvSpPr/>
          <p:nvPr/>
        </p:nvSpPr>
        <p:spPr>
          <a:xfrm>
            <a:off x="333207" y="2206939"/>
            <a:ext cx="428272" cy="3194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0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DEE31-088F-8545-9149-87AD0711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C56CF6-DD3C-D516-9FE9-E43AA1ED1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142067"/>
            <a:ext cx="8291945" cy="4034896"/>
          </a:xfrm>
        </p:spPr>
        <p:txBody>
          <a:bodyPr>
            <a:normAutofit lnSpcReduction="10000"/>
          </a:bodyPr>
          <a:lstStyle/>
          <a:p>
            <a:r>
              <a:rPr lang="nl-NL" sz="2000" dirty="0"/>
              <a:t>Volgorde clubs ligt vast (gepland in weekend)</a:t>
            </a:r>
          </a:p>
          <a:p>
            <a:r>
              <a:rPr lang="nl-NL" sz="2000" dirty="0"/>
              <a:t>Bakfiets+ vanuit D1560 20 aug Huissen &gt; Elst</a:t>
            </a:r>
          </a:p>
          <a:p>
            <a:r>
              <a:rPr lang="nl-NL" sz="2000" dirty="0"/>
              <a:t>Alle andere materialen vooraf naar coördinator gestuurd</a:t>
            </a:r>
          </a:p>
          <a:p>
            <a:r>
              <a:rPr lang="nl-NL" sz="2000" dirty="0"/>
              <a:t>Guido doet overal in D1550 mee</a:t>
            </a:r>
          </a:p>
          <a:p>
            <a:r>
              <a:rPr lang="nl-NL" sz="2000" dirty="0"/>
              <a:t>Algemene coördinatie: Guido en Joke</a:t>
            </a:r>
          </a:p>
          <a:p>
            <a:r>
              <a:rPr lang="nl-NL" sz="2000" dirty="0"/>
              <a:t>Per regio: AG</a:t>
            </a:r>
          </a:p>
          <a:p>
            <a:r>
              <a:rPr lang="nl-NL" sz="2000" dirty="0"/>
              <a:t>Per club: aanspreekpunt</a:t>
            </a:r>
          </a:p>
          <a:p>
            <a:endParaRPr lang="nl-NL" sz="2000" dirty="0"/>
          </a:p>
          <a:p>
            <a:r>
              <a:rPr lang="nl-NL" sz="2000" dirty="0"/>
              <a:t>17 sept: Drielandenpunt</a:t>
            </a:r>
          </a:p>
          <a:p>
            <a:r>
              <a:rPr lang="nl-NL" sz="2000" dirty="0"/>
              <a:t>Overdracht naar D1600 14 okt Culemborg &gt; Rotterdam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B93256-0CE1-3867-B527-3743950DFE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221535-B8DF-A519-F01C-561CDBE5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743" y="222838"/>
            <a:ext cx="3133989" cy="5687842"/>
          </a:xfrm>
          <a:prstGeom prst="rect">
            <a:avLst/>
          </a:prstGeom>
        </p:spPr>
      </p:pic>
      <p:sp>
        <p:nvSpPr>
          <p:cNvPr id="7" name="Ster: 5 punten 6">
            <a:extLst>
              <a:ext uri="{FF2B5EF4-FFF2-40B4-BE49-F238E27FC236}">
                <a16:creationId xmlns:a16="http://schemas.microsoft.com/office/drawing/2014/main" id="{D0D7CCF2-9AD9-EE6A-ED76-064B5282335A}"/>
              </a:ext>
            </a:extLst>
          </p:cNvPr>
          <p:cNvSpPr/>
          <p:nvPr/>
        </p:nvSpPr>
        <p:spPr>
          <a:xfrm>
            <a:off x="11305309" y="5615709"/>
            <a:ext cx="258618" cy="21243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" name="Afbeelding 8" descr="Afbeelding met gebouw, auto, grond, buiten&#10;&#10;Automatisch gegenereerde beschrijving">
            <a:extLst>
              <a:ext uri="{FF2B5EF4-FFF2-40B4-BE49-F238E27FC236}">
                <a16:creationId xmlns:a16="http://schemas.microsoft.com/office/drawing/2014/main" id="{41E230F6-6DA2-7D3C-6B7B-74F196AB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531" y="3804217"/>
            <a:ext cx="2951641" cy="221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0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AACF2-025B-0D52-F19A-B407693E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ZIT ER IN DE BAKFIETS?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D5E6C1-631D-E627-61D6-46DFAF9FC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Promotiemateriaal</a:t>
            </a:r>
          </a:p>
          <a:p>
            <a:pPr lvl="1"/>
            <a:r>
              <a:rPr lang="nl-NL" dirty="0"/>
              <a:t>Vlaggen, </a:t>
            </a:r>
            <a:r>
              <a:rPr lang="nl-NL" dirty="0" err="1"/>
              <a:t>beachvlag</a:t>
            </a:r>
            <a:r>
              <a:rPr lang="nl-NL" dirty="0"/>
              <a:t>, dranghekdoeken, vlaggenlijn, banner</a:t>
            </a:r>
          </a:p>
          <a:p>
            <a:pPr lvl="1"/>
            <a:r>
              <a:rPr lang="nl-NL" dirty="0"/>
              <a:t>Hesjes</a:t>
            </a:r>
          </a:p>
          <a:p>
            <a:pPr lvl="1"/>
            <a:r>
              <a:rPr lang="nl-NL" dirty="0"/>
              <a:t>Infoboekjes</a:t>
            </a:r>
          </a:p>
          <a:p>
            <a:pPr lvl="1"/>
            <a:r>
              <a:rPr lang="nl-NL" dirty="0"/>
              <a:t>Kaarten met quotes</a:t>
            </a:r>
          </a:p>
          <a:p>
            <a:pPr lvl="1"/>
            <a:r>
              <a:rPr lang="nl-NL" dirty="0"/>
              <a:t>Jubileum magazine</a:t>
            </a:r>
          </a:p>
          <a:p>
            <a:r>
              <a:rPr lang="nl-NL" dirty="0"/>
              <a:t>Merchandise (betalen via QR)</a:t>
            </a:r>
          </a:p>
          <a:p>
            <a:pPr lvl="1"/>
            <a:r>
              <a:rPr lang="nl-NL" dirty="0"/>
              <a:t>puzzels</a:t>
            </a:r>
          </a:p>
          <a:p>
            <a:pPr lvl="1"/>
            <a:r>
              <a:rPr lang="nl-NL" dirty="0"/>
              <a:t>mutsen</a:t>
            </a:r>
          </a:p>
          <a:p>
            <a:pPr lvl="1"/>
            <a:r>
              <a:rPr lang="nl-NL" dirty="0" err="1"/>
              <a:t>pins</a:t>
            </a:r>
            <a:endParaRPr lang="nl-NL" dirty="0"/>
          </a:p>
          <a:p>
            <a:pPr lvl="1"/>
            <a:r>
              <a:rPr lang="nl-NL" dirty="0"/>
              <a:t>regenponcho’s </a:t>
            </a:r>
          </a:p>
          <a:p>
            <a:r>
              <a:rPr lang="nl-NL" dirty="0"/>
              <a:t>Geluidsapparatuur</a:t>
            </a:r>
          </a:p>
          <a:p>
            <a:r>
              <a:rPr lang="nl-NL" dirty="0"/>
              <a:t>Gouden estafette-schop</a:t>
            </a:r>
          </a:p>
          <a:p>
            <a:endParaRPr lang="nl-NL" dirty="0"/>
          </a:p>
          <a:p>
            <a:r>
              <a:rPr lang="nl-NL" dirty="0"/>
              <a:t>NB er is ook een extra elektrische fiets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5B7BE0-B9DC-CCBE-D69E-2C43E9A433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3A9795-C0AD-6837-9978-0901ED2E3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" t="2882" r="2149" b="2784"/>
          <a:stretch/>
        </p:blipFill>
        <p:spPr>
          <a:xfrm>
            <a:off x="7833976" y="1655612"/>
            <a:ext cx="4239491" cy="28448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1DC412-B924-B568-5F46-207A42EF4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7"/>
          <a:stretch/>
        </p:blipFill>
        <p:spPr>
          <a:xfrm>
            <a:off x="5392502" y="2883164"/>
            <a:ext cx="2850173" cy="19921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26308F4-A759-205E-F338-41465F31A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321" y="4195557"/>
            <a:ext cx="3269877" cy="18137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654D7EA-A271-A1BF-3B9D-34543AC6B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707" y="4875290"/>
            <a:ext cx="2643613" cy="19827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C362881-616C-73F8-ECC6-0A9202807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0087">
            <a:off x="10652446" y="4344142"/>
            <a:ext cx="1119069" cy="160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23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a5c32a2-e6ad-4837-bfff-843271ca88c7"/>
  <p:tag name="SLIDO_EVENT_SECTION_UUID" val="fa2d712a-33a6-47ee-b890-d29e0b01eb67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661</Words>
  <Application>Microsoft Office PowerPoint</Application>
  <PresentationFormat>Breedbeeld</PresentationFormat>
  <Paragraphs>125</Paragraphs>
  <Slides>14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PowerPoint-presentatie</vt:lpstr>
      <vt:lpstr>100 JAAR ROTARY NL IN ONS DISTRICT</vt:lpstr>
      <vt:lpstr>AANLEIDING EN DOEL</vt:lpstr>
      <vt:lpstr>VERBINDING  </vt:lpstr>
      <vt:lpstr>START 28 JAN - OLYMPISCH STADION</vt:lpstr>
      <vt:lpstr>PLANNING ESTAFETTE</vt:lpstr>
      <vt:lpstr>DE ROUTE: WWW.ROTARY.NL</vt:lpstr>
      <vt:lpstr>ORGANISATIE</vt:lpstr>
      <vt:lpstr>WAT ZIT ER IN DE BAKFIETS?</vt:lpstr>
      <vt:lpstr>PR</vt:lpstr>
      <vt:lpstr>EERSTE ERVARINGEN</vt:lpstr>
      <vt:lpstr>TIPS</vt:lpstr>
      <vt:lpstr>EN DAN?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Joke Jongeling</cp:lastModifiedBy>
  <cp:revision>40</cp:revision>
  <dcterms:created xsi:type="dcterms:W3CDTF">2019-11-18T03:22:22Z</dcterms:created>
  <dcterms:modified xsi:type="dcterms:W3CDTF">2023-04-25T17:08:04Z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  <property fmtid="{D5CDD505-2E9C-101B-9397-08002B2CF9AE}" pid="4" name="MSIP_Label_549ac42a-3eb4-4074-b885-aea26bd6241e_Enabled">
    <vt:lpwstr>true</vt:lpwstr>
  </property>
  <property fmtid="{D5CDD505-2E9C-101B-9397-08002B2CF9AE}" pid="5" name="MSIP_Label_549ac42a-3eb4-4074-b885-aea26bd6241e_SetDate">
    <vt:lpwstr>2022-03-27T09:28:47Z</vt:lpwstr>
  </property>
  <property fmtid="{D5CDD505-2E9C-101B-9397-08002B2CF9AE}" pid="6" name="MSIP_Label_549ac42a-3eb4-4074-b885-aea26bd6241e_Method">
    <vt:lpwstr>Standard</vt:lpwstr>
  </property>
  <property fmtid="{D5CDD505-2E9C-101B-9397-08002B2CF9AE}" pid="7" name="MSIP_Label_549ac42a-3eb4-4074-b885-aea26bd6241e_Name">
    <vt:lpwstr>General Business</vt:lpwstr>
  </property>
  <property fmtid="{D5CDD505-2E9C-101B-9397-08002B2CF9AE}" pid="8" name="MSIP_Label_549ac42a-3eb4-4074-b885-aea26bd6241e_SiteId">
    <vt:lpwstr>9274ee3f-9425-4109-a27f-9fb15c10675d</vt:lpwstr>
  </property>
  <property fmtid="{D5CDD505-2E9C-101B-9397-08002B2CF9AE}" pid="9" name="MSIP_Label_549ac42a-3eb4-4074-b885-aea26bd6241e_ActionId">
    <vt:lpwstr>98e9922f-bc03-46b3-ae13-4d8abd97da15</vt:lpwstr>
  </property>
  <property fmtid="{D5CDD505-2E9C-101B-9397-08002B2CF9AE}" pid="10" name="MSIP_Label_549ac42a-3eb4-4074-b885-aea26bd6241e_ContentBits">
    <vt:lpwstr>0</vt:lpwstr>
  </property>
  <property fmtid="{D5CDD505-2E9C-101B-9397-08002B2CF9AE}" pid="11" name="SlidoAppVersion">
    <vt:lpwstr>1.4.1.3212</vt:lpwstr>
  </property>
</Properties>
</file>