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 id="2147483671" r:id="rId3"/>
  </p:sldMasterIdLst>
  <p:notesMasterIdLst>
    <p:notesMasterId r:id="rId16"/>
  </p:notesMasterIdLst>
  <p:handoutMasterIdLst>
    <p:handoutMasterId r:id="rId17"/>
  </p:handoutMasterIdLst>
  <p:sldIdLst>
    <p:sldId id="361" r:id="rId4"/>
    <p:sldId id="375" r:id="rId5"/>
    <p:sldId id="365" r:id="rId6"/>
    <p:sldId id="366" r:id="rId7"/>
    <p:sldId id="367" r:id="rId8"/>
    <p:sldId id="368" r:id="rId9"/>
    <p:sldId id="369" r:id="rId10"/>
    <p:sldId id="370" r:id="rId11"/>
    <p:sldId id="371" r:id="rId12"/>
    <p:sldId id="372" r:id="rId13"/>
    <p:sldId id="373" r:id="rId14"/>
    <p:sldId id="374" r:id="rId15"/>
  </p:sldIdLst>
  <p:sldSz cx="9144000" cy="6858000" type="screen4x3"/>
  <p:notesSz cx="7010400" cy="9296400"/>
  <p:defaultTextStyle>
    <a:defPPr>
      <a:defRPr lang="en-US"/>
    </a:defPPr>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ヒラギノ角ゴ Pro W3" pitchFamily="-84" charset="-128"/>
        <a:cs typeface="+mn-cs"/>
      </a:defRPr>
    </a:lvl1pPr>
    <a:lvl2pPr marL="457200" lvl="1"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ヒラギノ角ゴ Pro W3" pitchFamily="-84" charset="-128"/>
        <a:cs typeface="+mn-cs"/>
      </a:defRPr>
    </a:lvl2pPr>
    <a:lvl3pPr marL="914400" lvl="2"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ヒラギノ角ゴ Pro W3" pitchFamily="-84" charset="-128"/>
        <a:cs typeface="+mn-cs"/>
      </a:defRPr>
    </a:lvl3pPr>
    <a:lvl4pPr marL="1371600" lvl="3"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ヒラギノ角ゴ Pro W3" pitchFamily="-84" charset="-128"/>
        <a:cs typeface="+mn-cs"/>
      </a:defRPr>
    </a:lvl4pPr>
    <a:lvl5pPr marL="1828800" lvl="4"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ヒラギノ角ゴ Pro W3" pitchFamily="-84" charset="-128"/>
        <a:cs typeface="+mn-cs"/>
      </a:defRPr>
    </a:lvl5pPr>
    <a:lvl6pPr marL="2286000" lvl="5"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ヒラギノ角ゴ Pro W3" pitchFamily="-84" charset="-128"/>
        <a:cs typeface="+mn-cs"/>
      </a:defRPr>
    </a:lvl6pPr>
    <a:lvl7pPr marL="2743200" lvl="6"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ヒラギノ角ゴ Pro W3" pitchFamily="-84" charset="-128"/>
        <a:cs typeface="+mn-cs"/>
      </a:defRPr>
    </a:lvl7pPr>
    <a:lvl8pPr marL="3200400" lvl="7"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ヒラギノ角ゴ Pro W3" pitchFamily="-84" charset="-128"/>
        <a:cs typeface="+mn-cs"/>
      </a:defRPr>
    </a:lvl8pPr>
    <a:lvl9pPr marL="3657600" lvl="8"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Arial" panose="020B0604020202020204" pitchFamily="34" charset="0"/>
        <a:ea typeface="ヒラギノ角ゴ Pro W3" pitchFamily="-84" charset="-128"/>
        <a:cs typeface="+mn-cs"/>
      </a:defRPr>
    </a:lvl9pPr>
  </p:defaultTextStyle>
  <p:extLst>
    <p:ext uri="{EFAFB233-063F-42B5-8137-9DF3F51BA10A}">
      <p15:sldGuideLst xmlns:p15="http://schemas.microsoft.com/office/powerpoint/2012/main">
        <p15:guide id="1" orient="horz" pos="2157">
          <p15:clr>
            <a:srgbClr val="A4A3A4"/>
          </p15:clr>
        </p15:guide>
        <p15:guide id="2" pos="287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A"/>
    <a:srgbClr val="005DAA"/>
    <a:srgbClr val="FF7600"/>
    <a:srgbClr val="D91B5C"/>
    <a:srgbClr val="872175"/>
    <a:srgbClr val="009999"/>
    <a:srgbClr val="00AEEF"/>
    <a:srgbClr val="01B4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4" d="100"/>
          <a:sy n="74" d="100"/>
        </p:scale>
        <p:origin x="1060" y="48"/>
      </p:cViewPr>
      <p:guideLst>
        <p:guide orient="horz" pos="2157"/>
        <p:guide pos="2878"/>
      </p:guideLst>
    </p:cSldViewPr>
  </p:slideViewPr>
  <p:outlineViewPr>
    <p:cViewPr>
      <p:scale>
        <a:sx n="75" d="100"/>
        <a:sy n="75" d="100"/>
      </p:scale>
      <p:origin x="784" y="16296"/>
    </p:cViewPr>
  </p:outlineViewPr>
  <p:notesTextViewPr>
    <p:cViewPr>
      <p:scale>
        <a:sx n="100" d="100"/>
        <a:sy n="100" d="100"/>
      </p:scale>
      <p:origin x="0" y="0"/>
    </p:cViewPr>
  </p:notesTextViewPr>
  <p:sorterViewPr showFormatting="0">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038475" cy="465138"/>
          </a:xfrm>
          <a:prstGeom prst="rect">
            <a:avLst/>
          </a:prstGeom>
          <a:noFill/>
          <a:ln w="9525">
            <a:noFill/>
            <a:miter lim="800000"/>
          </a:ln>
        </p:spPr>
        <p:txBody>
          <a:bodyPr vert="horz" wrap="square" lIns="93177" tIns="46589" rIns="93177" bIns="46589" numCol="1" anchor="t" anchorCtr="0" compatLnSpc="1"/>
          <a:lstStyle>
            <a:lvl1pPr defTabSz="932180" eaLnBrk="0" hangingPunct="0">
              <a:defRPr sz="1200">
                <a:latin typeface="Arial" panose="020B0604020202020204" pitchFamily="34" charset="0"/>
                <a:ea typeface="ヒラギノ角ゴ Pro W3" pitchFamily="-84" charset="-128"/>
                <a:cs typeface="ヒラギノ角ゴ Pro W3" pitchFamily="-84" charset="-128"/>
              </a:defRPr>
            </a:lvl1pPr>
          </a:lstStyle>
          <a:p>
            <a:pPr marL="0" marR="0" lvl="0" indent="0" algn="l" defTabSz="932180" rtl="0" eaLnBrk="0" fontAlgn="base" latinLnBrk="0" hangingPunct="0">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ヒラギノ角ゴ Pro W3" pitchFamily="-84" charset="-128"/>
              <a:cs typeface="ヒラギノ角ゴ Pro W3" pitchFamily="-84" charset="-128"/>
            </a:endParaRPr>
          </a:p>
        </p:txBody>
      </p:sp>
      <p:sp>
        <p:nvSpPr>
          <p:cNvPr id="19459" name="Rectangle 3"/>
          <p:cNvSpPr>
            <a:spLocks noGrp="1" noChangeArrowheads="1"/>
          </p:cNvSpPr>
          <p:nvPr>
            <p:ph type="dt" sz="quarter" idx="1"/>
          </p:nvPr>
        </p:nvSpPr>
        <p:spPr bwMode="auto">
          <a:xfrm>
            <a:off x="3971925" y="0"/>
            <a:ext cx="3038475" cy="465138"/>
          </a:xfrm>
          <a:prstGeom prst="rect">
            <a:avLst/>
          </a:prstGeom>
          <a:noFill/>
          <a:ln w="9525">
            <a:noFill/>
            <a:miter lim="800000"/>
          </a:ln>
        </p:spPr>
        <p:txBody>
          <a:bodyPr vert="horz" wrap="square" lIns="93177" tIns="46589" rIns="93177" bIns="46589" numCol="1" anchor="t" anchorCtr="0" compatLnSpc="1"/>
          <a:lstStyle>
            <a:lvl1pPr algn="r" defTabSz="932180" eaLnBrk="0" hangingPunct="0">
              <a:defRPr sz="1200">
                <a:latin typeface="Arial" panose="020B0604020202020204" pitchFamily="34" charset="0"/>
                <a:ea typeface="ヒラギノ角ゴ Pro W3" pitchFamily="-84" charset="-128"/>
                <a:cs typeface="ヒラギノ角ゴ Pro W3" pitchFamily="-84" charset="-128"/>
              </a:defRPr>
            </a:lvl1pPr>
          </a:lstStyle>
          <a:p>
            <a:pPr marL="0" marR="0" lvl="0" indent="0" algn="r" defTabSz="932180" rtl="0" eaLnBrk="0" fontAlgn="base" latinLnBrk="0" hangingPunct="0">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ヒラギノ角ゴ Pro W3" pitchFamily="-84" charset="-128"/>
              <a:cs typeface="ヒラギノ角ゴ Pro W3" pitchFamily="-84" charset="-128"/>
            </a:endParaRPr>
          </a:p>
        </p:txBody>
      </p:sp>
      <p:sp>
        <p:nvSpPr>
          <p:cNvPr id="19460" name="Rectangle 4"/>
          <p:cNvSpPr>
            <a:spLocks noGrp="1" noChangeArrowheads="1"/>
          </p:cNvSpPr>
          <p:nvPr>
            <p:ph type="ftr" sz="quarter" idx="2"/>
          </p:nvPr>
        </p:nvSpPr>
        <p:spPr bwMode="auto">
          <a:xfrm>
            <a:off x="0" y="8831263"/>
            <a:ext cx="3038475" cy="465138"/>
          </a:xfrm>
          <a:prstGeom prst="rect">
            <a:avLst/>
          </a:prstGeom>
          <a:noFill/>
          <a:ln w="9525">
            <a:noFill/>
            <a:miter lim="800000"/>
          </a:ln>
        </p:spPr>
        <p:txBody>
          <a:bodyPr vert="horz" wrap="square" lIns="93177" tIns="46589" rIns="93177" bIns="46589" numCol="1" anchor="b" anchorCtr="0" compatLnSpc="1"/>
          <a:lstStyle>
            <a:lvl1pPr defTabSz="932180" eaLnBrk="0" hangingPunct="0">
              <a:defRPr sz="1200">
                <a:latin typeface="Arial" panose="020B0604020202020204" pitchFamily="34" charset="0"/>
                <a:ea typeface="ヒラギノ角ゴ Pro W3" pitchFamily="-84" charset="-128"/>
                <a:cs typeface="ヒラギノ角ゴ Pro W3" pitchFamily="-84" charset="-128"/>
              </a:defRPr>
            </a:lvl1pPr>
          </a:lstStyle>
          <a:p>
            <a:pPr marL="0" marR="0" lvl="0" indent="0" algn="l" defTabSz="932180" rtl="0" eaLnBrk="0" fontAlgn="base" latinLnBrk="0" hangingPunct="0">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ヒラギノ角ゴ Pro W3" pitchFamily="-84" charset="-128"/>
              <a:cs typeface="ヒラギノ角ゴ Pro W3" pitchFamily="-84" charset="-128"/>
            </a:endParaRPr>
          </a:p>
        </p:txBody>
      </p:sp>
      <p:sp>
        <p:nvSpPr>
          <p:cNvPr id="19461" name="Rectangle 5"/>
          <p:cNvSpPr>
            <a:spLocks noGrp="1" noChangeArrowheads="1"/>
          </p:cNvSpPr>
          <p:nvPr>
            <p:ph type="sldNum" sz="quarter" idx="3"/>
          </p:nvPr>
        </p:nvSpPr>
        <p:spPr bwMode="auto">
          <a:xfrm>
            <a:off x="3971925" y="8831263"/>
            <a:ext cx="3038475" cy="465138"/>
          </a:xfrm>
          <a:prstGeom prst="rect">
            <a:avLst/>
          </a:prstGeom>
          <a:noFill/>
          <a:ln w="9525">
            <a:noFill/>
            <a:miter lim="800000"/>
          </a:ln>
        </p:spPr>
        <p:txBody>
          <a:bodyPr vert="horz" wrap="square" lIns="93177" tIns="46589" rIns="93177" bIns="46589" numCol="1" anchor="b" anchorCtr="0" compatLnSpc="1"/>
          <a:lstStyle/>
          <a:p>
            <a:pPr lvl="0" algn="r" defTabSz="932180"/>
            <a:fld id="{9A0DB2DC-4C9A-4742-B13C-FB6460FD3503}" type="slidenum">
              <a:rPr lang="en-US" sz="1200" dirty="0"/>
              <a:t>‹nr.›</a:t>
            </a:fld>
            <a:endParaRPr lang="en-US" sz="1200"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ln>
        </p:spPr>
        <p:txBody>
          <a:bodyPr vert="horz" wrap="square" lIns="93177" tIns="46589" rIns="93177" bIns="46589" numCol="1" anchor="t" anchorCtr="0" compatLnSpc="1"/>
          <a:lstStyle>
            <a:lvl1pPr defTabSz="932180" eaLnBrk="0" hangingPunct="0">
              <a:defRPr sz="1200">
                <a:latin typeface="Arial" panose="020B0604020202020204" pitchFamily="34" charset="0"/>
                <a:ea typeface="ヒラギノ角ゴ Pro W3" pitchFamily="-84" charset="-128"/>
                <a:cs typeface="ヒラギノ角ゴ Pro W3" pitchFamily="-84" charset="-128"/>
              </a:defRPr>
            </a:lvl1pPr>
          </a:lstStyle>
          <a:p>
            <a:pPr marL="0" marR="0" lvl="0" indent="0" algn="l" defTabSz="932180" rtl="0" eaLnBrk="0" fontAlgn="base" latinLnBrk="0" hangingPunct="0">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ヒラギノ角ゴ Pro W3" pitchFamily="-84" charset="-128"/>
              <a:cs typeface="ヒラギノ角ゴ Pro W3" pitchFamily="-84" charset="-128"/>
            </a:endParaRPr>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ln>
        </p:spPr>
        <p:txBody>
          <a:bodyPr vert="horz" wrap="square" lIns="93177" tIns="46589" rIns="93177" bIns="46589" numCol="1" anchor="t" anchorCtr="0" compatLnSpc="1"/>
          <a:lstStyle>
            <a:lvl1pPr algn="r" defTabSz="932180" eaLnBrk="0" hangingPunct="0">
              <a:defRPr sz="1200">
                <a:latin typeface="Arial" panose="020B0604020202020204" pitchFamily="34" charset="0"/>
                <a:ea typeface="ヒラギノ角ゴ Pro W3" pitchFamily="-84" charset="-128"/>
                <a:cs typeface="ヒラギノ角ゴ Pro W3" pitchFamily="-84" charset="-128"/>
              </a:defRPr>
            </a:lvl1pPr>
          </a:lstStyle>
          <a:p>
            <a:pPr marL="0" marR="0" lvl="0" indent="0" algn="r" defTabSz="932180" rtl="0" eaLnBrk="0" fontAlgn="base" latinLnBrk="0" hangingPunct="0">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ヒラギノ角ゴ Pro W3" pitchFamily="-84" charset="-128"/>
              <a:cs typeface="ヒラギノ角ゴ Pro W3" pitchFamily="-84" charset="-128"/>
            </a:endParaRPr>
          </a:p>
        </p:txBody>
      </p:sp>
      <p:sp>
        <p:nvSpPr>
          <p:cNvPr id="16388" name="Rectangle 4"/>
          <p:cNvSpPr>
            <a:spLocks noGrp="1" noRot="1" noChangeAspect="1" noTextEdit="1"/>
          </p:cNvSpPr>
          <p:nvPr>
            <p:ph type="sldImg" idx="2"/>
          </p:nvPr>
        </p:nvSpPr>
        <p:spPr>
          <a:xfrm>
            <a:off x="1181100" y="696913"/>
            <a:ext cx="4648200" cy="3486150"/>
          </a:xfrm>
          <a:prstGeom prst="rect">
            <a:avLst/>
          </a:prstGeom>
          <a:noFill/>
          <a:ln w="9525" cap="flat" cmpd="sng">
            <a:solidFill>
              <a:srgbClr val="000000"/>
            </a:solidFill>
            <a:prstDash val="solid"/>
            <a:miter/>
            <a:headEnd type="none" w="med" len="med"/>
            <a:tailEnd type="none" w="med" len="med"/>
          </a:ln>
        </p:spPr>
      </p:sp>
      <p:sp>
        <p:nvSpPr>
          <p:cNvPr id="3077" name="Rectangle 5"/>
          <p:cNvSpPr>
            <a:spLocks noGrp="1" noChangeArrowheads="1"/>
          </p:cNvSpPr>
          <p:nvPr>
            <p:ph type="body" sz="quarter" idx="3"/>
          </p:nvPr>
        </p:nvSpPr>
        <p:spPr bwMode="auto">
          <a:xfrm>
            <a:off x="935038" y="4416425"/>
            <a:ext cx="5140325" cy="4183063"/>
          </a:xfrm>
          <a:prstGeom prst="rect">
            <a:avLst/>
          </a:prstGeom>
          <a:noFill/>
          <a:ln w="9525">
            <a:noFill/>
            <a:miter lim="800000"/>
          </a:ln>
        </p:spPr>
        <p:txBody>
          <a:bodyPr vert="horz" wrap="square" lIns="93177" tIns="46589" rIns="93177" bIns="46589"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ヒラギノ角ゴ Pro W3" pitchFamily="-84" charset="-128"/>
                <a:cs typeface="ヒラギノ角ゴ Pro W3" pitchFamily="-84" charset="-128"/>
              </a:rPr>
              <a:t>Click to edit Master text styles</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ヒラギノ角ゴ Pro W3" pitchFamily="-84" charset="-128"/>
                <a:cs typeface="ヒラギノ角ゴ Pro W3" pitchFamily="-84" charset="-128"/>
              </a:rPr>
              <a:t>Second level</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ヒラギノ角ゴ Pro W3" pitchFamily="-84" charset="-128"/>
                <a:cs typeface="ヒラギノ角ゴ Pro W3" pitchFamily="-84" charset="-128"/>
              </a:rPr>
              <a:t>Third level</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ヒラギノ角ゴ Pro W3" pitchFamily="-84" charset="-128"/>
                <a:cs typeface="ヒラギノ角ゴ Pro W3" pitchFamily="-84" charset="-128"/>
              </a:rPr>
              <a:t>Fourth level</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Arial" panose="020B0604020202020204" pitchFamily="34" charset="0"/>
                <a:ea typeface="ヒラギノ角ゴ Pro W3" pitchFamily="-84" charset="-128"/>
                <a:cs typeface="ヒラギノ角ゴ Pro W3" pitchFamily="-84" charset="-128"/>
              </a:rPr>
              <a:t>Fifth level</a:t>
            </a:r>
          </a:p>
        </p:txBody>
      </p:sp>
      <p:sp>
        <p:nvSpPr>
          <p:cNvPr id="3078" name="Rectangle 6"/>
          <p:cNvSpPr>
            <a:spLocks noGrp="1" noChangeArrowheads="1"/>
          </p:cNvSpPr>
          <p:nvPr>
            <p:ph type="ftr" sz="quarter" idx="4"/>
          </p:nvPr>
        </p:nvSpPr>
        <p:spPr bwMode="auto">
          <a:xfrm>
            <a:off x="0" y="8831263"/>
            <a:ext cx="3038475" cy="465138"/>
          </a:xfrm>
          <a:prstGeom prst="rect">
            <a:avLst/>
          </a:prstGeom>
          <a:noFill/>
          <a:ln w="9525">
            <a:noFill/>
            <a:miter lim="800000"/>
          </a:ln>
        </p:spPr>
        <p:txBody>
          <a:bodyPr vert="horz" wrap="square" lIns="93177" tIns="46589" rIns="93177" bIns="46589" numCol="1" anchor="b" anchorCtr="0" compatLnSpc="1"/>
          <a:lstStyle>
            <a:lvl1pPr defTabSz="932180" eaLnBrk="0" hangingPunct="0">
              <a:defRPr sz="1200">
                <a:latin typeface="Arial" panose="020B0604020202020204" pitchFamily="34" charset="0"/>
                <a:ea typeface="ヒラギノ角ゴ Pro W3" pitchFamily="-84" charset="-128"/>
                <a:cs typeface="ヒラギノ角ゴ Pro W3" pitchFamily="-84" charset="-128"/>
              </a:defRPr>
            </a:lvl1pPr>
          </a:lstStyle>
          <a:p>
            <a:pPr marL="0" marR="0" lvl="0" indent="0" algn="l" defTabSz="932180" rtl="0" eaLnBrk="0" fontAlgn="base" latinLnBrk="0" hangingPunct="0">
              <a:lnSpc>
                <a:spcPct val="100000"/>
              </a:lnSpc>
              <a:spcBef>
                <a:spcPct val="0"/>
              </a:spcBef>
              <a:spcAft>
                <a:spcPct val="0"/>
              </a:spcAft>
              <a:buClrTx/>
              <a:buSzTx/>
              <a:buFontTx/>
              <a:buNone/>
              <a:defRPr/>
            </a:pPr>
            <a:endParaRPr kumimoji="0" lang="en-US" sz="1200" b="0" i="0" u="none" strike="noStrike" kern="1200" cap="none" spc="0" normalizeH="0" baseline="0" noProof="0">
              <a:ln>
                <a:noFill/>
              </a:ln>
              <a:solidFill>
                <a:schemeClr val="tx1"/>
              </a:solidFill>
              <a:effectLst/>
              <a:uLnTx/>
              <a:uFillTx/>
              <a:latin typeface="Arial" panose="020B0604020202020204" pitchFamily="34" charset="0"/>
              <a:ea typeface="ヒラギノ角ゴ Pro W3" pitchFamily="-84" charset="-128"/>
              <a:cs typeface="ヒラギノ角ゴ Pro W3" pitchFamily="-84" charset="-128"/>
            </a:endParaRPr>
          </a:p>
        </p:txBody>
      </p:sp>
      <p:sp>
        <p:nvSpPr>
          <p:cNvPr id="3079" name="Rectangle 7"/>
          <p:cNvSpPr>
            <a:spLocks noGrp="1" noChangeArrowheads="1"/>
          </p:cNvSpPr>
          <p:nvPr>
            <p:ph type="sldNum" sz="quarter" idx="5"/>
          </p:nvPr>
        </p:nvSpPr>
        <p:spPr bwMode="auto">
          <a:xfrm>
            <a:off x="3971925" y="8831263"/>
            <a:ext cx="3038475" cy="465138"/>
          </a:xfrm>
          <a:prstGeom prst="rect">
            <a:avLst/>
          </a:prstGeom>
          <a:noFill/>
          <a:ln w="9525">
            <a:noFill/>
            <a:miter lim="800000"/>
          </a:ln>
        </p:spPr>
        <p:txBody>
          <a:bodyPr vert="horz" wrap="square" lIns="93177" tIns="46589" rIns="93177" bIns="46589" numCol="1" anchor="b" anchorCtr="0" compatLnSpc="1"/>
          <a:lstStyle/>
          <a:p>
            <a:pPr lvl="0" algn="r" defTabSz="932180"/>
            <a:fld id="{9A0DB2DC-4C9A-4742-B13C-FB6460FD3503}" type="slidenum">
              <a:rPr lang="en-US" sz="1200" dirty="0"/>
              <a:t>‹nr.›</a:t>
            </a:fld>
            <a:endParaRPr 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ヒラギノ角ゴ Pro W3" pitchFamily="-84" charset="-128"/>
        <a:cs typeface="ヒラギノ角ゴ Pro W3" pitchFamily="-84" charset="-128"/>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ヒラギノ角ゴ Pro W3" pitchFamily="-84" charset="-128"/>
        <a:cs typeface="ヒラギノ角ゴ Pro W3" pitchFamily="-84" charset="-128"/>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ヒラギノ角ゴ Pro W3" pitchFamily="-84" charset="-128"/>
        <a:cs typeface="ヒラギノ角ゴ Pro W3" pitchFamily="-84" charset="-128"/>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ヒラギノ角ゴ Pro W3" pitchFamily="-84" charset="-128"/>
        <a:cs typeface="ヒラギノ角ゴ Pro W3" pitchFamily="-84" charset="-128"/>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ヒラギノ角ゴ Pro W3" pitchFamily="-84" charset="-128"/>
        <a:cs typeface="ヒラギノ角ゴ Pro W3" pitchFamily="-8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txBox="1">
            <a:spLocks noGrp="1"/>
          </p:cNvSpPr>
          <p:nvPr>
            <p:ph type="sldNum" sz="quarter"/>
          </p:nvPr>
        </p:nvSpPr>
        <p:spPr>
          <a:xfrm>
            <a:off x="3971925" y="8831263"/>
            <a:ext cx="3038475" cy="465137"/>
          </a:xfrm>
          <a:prstGeom prst="rect">
            <a:avLst/>
          </a:prstGeom>
          <a:noFill/>
          <a:ln w="9525">
            <a:noFill/>
          </a:ln>
        </p:spPr>
        <p:txBody>
          <a:bodyPr lIns="93177" tIns="46589" rIns="93177" bIns="46589" anchor="b" anchorCtr="0"/>
          <a:lstStyle/>
          <a:p>
            <a:pPr lvl="0" algn="r" defTabSz="932180"/>
            <a:fld id="{9A0DB2DC-4C9A-4742-B13C-FB6460FD3503}" type="slidenum">
              <a:rPr lang="en-US" sz="1200" dirty="0"/>
              <a:t>1</a:t>
            </a:fld>
            <a:endParaRPr lang="en-US" sz="1200" dirty="0"/>
          </a:p>
        </p:txBody>
      </p:sp>
      <p:sp>
        <p:nvSpPr>
          <p:cNvPr id="18434" name="Rectangle 2"/>
          <p:cNvSpPr>
            <a:spLocks noGrp="1" noRot="1" noChangeAspect="1" noTextEdit="1"/>
          </p:cNvSpPr>
          <p:nvPr>
            <p:ph type="sldImg"/>
          </p:nvPr>
        </p:nvSpPr>
        <p:spPr>
          <a:ln/>
        </p:spPr>
      </p:sp>
      <p:sp>
        <p:nvSpPr>
          <p:cNvPr id="18435" name="Rectangle 3"/>
          <p:cNvSpPr>
            <a:spLocks noGrp="1"/>
          </p:cNvSpPr>
          <p:nvPr>
            <p:ph type="body" idx="1"/>
          </p:nvPr>
        </p:nvSpPr>
        <p:spPr>
          <a:ln/>
        </p:spPr>
        <p:txBody>
          <a:bodyPr wrap="square" lIns="93177" tIns="46589" rIns="93177" bIns="46589" anchor="t" anchorCtr="0"/>
          <a:lstStyle/>
          <a:p>
            <a:pPr lvl="0" eaLnBrk="1" hangingPunct="1"/>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en-US" sz="1200" dirty="0">
                <a:latin typeface="Arial" panose="020B0604020202020204" pitchFamily="34" charset="0"/>
                <a:ea typeface="ヒラギノ角ゴ Pro W3" pitchFamily="-84" charset="-128"/>
              </a:rPr>
              <a:t>RLI Nederland 2021 [dag 2, </a:t>
            </a:r>
            <a:r>
              <a:rPr lang="en-US" altLang="en-US" sz="1200" dirty="0" err="1">
                <a:latin typeface="Arial" panose="020B0604020202020204" pitchFamily="34" charset="0"/>
                <a:ea typeface="ヒラギノ角ゴ Pro W3" pitchFamily="-84" charset="-128"/>
              </a:rPr>
              <a:t>deel</a:t>
            </a:r>
            <a:r>
              <a:rPr lang="en-US" altLang="en-US" sz="1200" dirty="0">
                <a:latin typeface="Arial" panose="020B0604020202020204" pitchFamily="34" charset="0"/>
                <a:ea typeface="ヒラギノ角ゴ Pro W3" pitchFamily="-84" charset="-128"/>
              </a:rPr>
              <a:t> 2,</a:t>
            </a:r>
            <a:r>
              <a:rPr lang="en-US" altLang="en-US" sz="1200" baseline="0" dirty="0">
                <a:latin typeface="Arial" panose="020B0604020202020204" pitchFamily="34" charset="0"/>
                <a:ea typeface="ヒラギノ角ゴ Pro W3" pitchFamily="-84" charset="-128"/>
              </a:rPr>
              <a:t> </a:t>
            </a:r>
            <a:r>
              <a:rPr lang="en-US" altLang="en-US" sz="1200" dirty="0" err="1">
                <a:latin typeface="Arial" panose="020B0604020202020204" pitchFamily="34" charset="0"/>
                <a:ea typeface="ヒラギノ角ゴ Pro W3" pitchFamily="-84" charset="-128"/>
              </a:rPr>
              <a:t>ppt</a:t>
            </a:r>
            <a:r>
              <a:rPr lang="en-US" altLang="en-US" sz="1200" dirty="0">
                <a:latin typeface="Arial" panose="020B0604020202020204" pitchFamily="34" charset="0"/>
                <a:ea typeface="ヒラギノ角ゴ Pro W3" pitchFamily="-84" charset="-128"/>
              </a:rPr>
              <a:t> 14] </a:t>
            </a:r>
            <a:r>
              <a:rPr lang="en-US" altLang="en-US" b="1" dirty="0">
                <a:latin typeface="Arial" panose="020B0604020202020204" pitchFamily="34" charset="0"/>
                <a:ea typeface="ヒラギノ角ゴ Pro W3" pitchFamily="-84" charset="-128"/>
              </a:rPr>
              <a:t>Vocational Service in de </a:t>
            </a:r>
            <a:r>
              <a:rPr lang="en-US" altLang="en-US" b="1" dirty="0" err="1">
                <a:latin typeface="Arial" panose="020B0604020202020204" pitchFamily="34" charset="0"/>
                <a:ea typeface="ヒラギノ角ゴ Pro W3" pitchFamily="-84" charset="-128"/>
              </a:rPr>
              <a:t>praktijk</a:t>
            </a:r>
            <a:r>
              <a:rPr lang="en-US" altLang="en-US" b="1" dirty="0">
                <a:latin typeface="Arial" panose="020B0604020202020204" pitchFamily="34" charset="0"/>
                <a:ea typeface="ヒラギノ角ゴ Pro W3" pitchFamily="-84" charset="-128"/>
              </a:rPr>
              <a:t> - extern</a:t>
            </a:r>
            <a:endParaRPr lang="nl-NL" b="1" dirty="0"/>
          </a:p>
          <a:p>
            <a:endParaRPr lang="nl-NL" dirty="0"/>
          </a:p>
          <a:p>
            <a:r>
              <a:rPr lang="nl-NL" dirty="0"/>
              <a:t>Belangrijk voor ”brug”</a:t>
            </a:r>
            <a:r>
              <a:rPr lang="nl-NL" baseline="0" dirty="0"/>
              <a:t> tussen onderwijsinstellingen en bedrijfsleven.</a:t>
            </a:r>
            <a:endParaRPr lang="nl-NL" dirty="0"/>
          </a:p>
          <a:p>
            <a:r>
              <a:rPr lang="nl-NL" b="1" i="1" dirty="0"/>
              <a:t>Beroepenvoorlichting </a:t>
            </a:r>
            <a:r>
              <a:rPr lang="nl-NL" dirty="0"/>
              <a:t>aan leerlingen, maar ook aan leerkrachten en ouders. </a:t>
            </a:r>
          </a:p>
          <a:p>
            <a:r>
              <a:rPr lang="nl-NL" dirty="0"/>
              <a:t>Wat is er voor nodig dit beroep te bereiken, uit te oefenen en wat komt men daarbij zoal tegen aan mooie en moeilijke kanten.</a:t>
            </a:r>
          </a:p>
          <a:p>
            <a:endParaRPr lang="nl-NL" dirty="0"/>
          </a:p>
          <a:p>
            <a:r>
              <a:rPr lang="nl-NL" dirty="0"/>
              <a:t>New </a:t>
            </a:r>
            <a:r>
              <a:rPr lang="nl-NL" dirty="0" err="1"/>
              <a:t>generation</a:t>
            </a:r>
            <a:r>
              <a:rPr lang="nl-NL" dirty="0"/>
              <a:t> exchange wordt uitgelegd in het blok</a:t>
            </a:r>
            <a:r>
              <a:rPr lang="nl-NL" baseline="0" dirty="0"/>
              <a:t> New </a:t>
            </a:r>
            <a:r>
              <a:rPr lang="nl-NL" baseline="0" dirty="0" err="1"/>
              <a:t>Generations</a:t>
            </a:r>
            <a:endParaRPr lang="nl-NL" baseline="0" dirty="0"/>
          </a:p>
          <a:p>
            <a:endParaRPr lang="nl-NL" dirty="0"/>
          </a:p>
        </p:txBody>
      </p:sp>
      <p:sp>
        <p:nvSpPr>
          <p:cNvPr id="4" name="Tijdelijke aanduiding voor dianummer 3"/>
          <p:cNvSpPr>
            <a:spLocks noGrp="1"/>
          </p:cNvSpPr>
          <p:nvPr>
            <p:ph type="sldNum" sz="quarter" idx="10"/>
          </p:nvPr>
        </p:nvSpPr>
        <p:spPr/>
        <p:txBody>
          <a:bodyPr/>
          <a:lstStyle/>
          <a:p>
            <a:fld id="{4AE29644-9C66-4091-AC28-A8EC27D3C696}" type="slidenum">
              <a:rPr lang="nl-NL" smtClean="0"/>
              <a:t>11</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en-US" sz="1200" dirty="0">
                <a:latin typeface="Arial" panose="020B0604020202020204" pitchFamily="34" charset="0"/>
                <a:ea typeface="ヒラギノ角ゴ Pro W3" pitchFamily="-84" charset="-128"/>
              </a:rPr>
              <a:t>RLI Nederland 2021 [dag 2, </a:t>
            </a:r>
            <a:r>
              <a:rPr lang="en-US" altLang="en-US" sz="1200" dirty="0" err="1">
                <a:latin typeface="Arial" panose="020B0604020202020204" pitchFamily="34" charset="0"/>
                <a:ea typeface="ヒラギノ角ゴ Pro W3" pitchFamily="-84" charset="-128"/>
              </a:rPr>
              <a:t>deel</a:t>
            </a:r>
            <a:r>
              <a:rPr lang="en-US" altLang="en-US" sz="1200" dirty="0">
                <a:latin typeface="Arial" panose="020B0604020202020204" pitchFamily="34" charset="0"/>
                <a:ea typeface="ヒラギノ角ゴ Pro W3" pitchFamily="-84" charset="-128"/>
              </a:rPr>
              <a:t> 2,</a:t>
            </a:r>
            <a:r>
              <a:rPr lang="en-US" altLang="en-US" sz="1200" baseline="0" dirty="0">
                <a:latin typeface="Arial" panose="020B0604020202020204" pitchFamily="34" charset="0"/>
                <a:ea typeface="ヒラギノ角ゴ Pro W3" pitchFamily="-84" charset="-128"/>
              </a:rPr>
              <a:t> </a:t>
            </a:r>
            <a:r>
              <a:rPr lang="en-US" altLang="en-US" sz="1200" dirty="0" err="1">
                <a:latin typeface="Arial" panose="020B0604020202020204" pitchFamily="34" charset="0"/>
                <a:ea typeface="ヒラギノ角ゴ Pro W3" pitchFamily="-84" charset="-128"/>
              </a:rPr>
              <a:t>ppt</a:t>
            </a:r>
            <a:r>
              <a:rPr lang="en-US" altLang="en-US" sz="1200" dirty="0">
                <a:latin typeface="Arial" panose="020B0604020202020204" pitchFamily="34" charset="0"/>
                <a:ea typeface="ヒラギノ角ゴ Pro W3" pitchFamily="-84" charset="-128"/>
              </a:rPr>
              <a:t> 16] </a:t>
            </a:r>
            <a:r>
              <a:rPr lang="en-US" altLang="en-US" sz="1200" b="1" dirty="0">
                <a:latin typeface="Arial" panose="020B0604020202020204" pitchFamily="34" charset="0"/>
                <a:ea typeface="ヒラギノ角ゴ Pro W3" pitchFamily="-84" charset="-128"/>
              </a:rPr>
              <a:t>Districts- resp. </a:t>
            </a:r>
            <a:r>
              <a:rPr lang="en-US" altLang="en-US" sz="1200" b="1" dirty="0" err="1">
                <a:latin typeface="Arial" panose="020B0604020202020204" pitchFamily="34" charset="0"/>
                <a:ea typeface="ヒラギノ角ゴ Pro W3" pitchFamily="-84" charset="-128"/>
              </a:rPr>
              <a:t>l</a:t>
            </a:r>
            <a:r>
              <a:rPr lang="en-US" altLang="en-US" b="1" dirty="0" err="1">
                <a:latin typeface="Arial" panose="020B0604020202020204" pitchFamily="34" charset="0"/>
                <a:ea typeface="ヒラギノ角ゴ Pro W3" pitchFamily="-84" charset="-128"/>
              </a:rPr>
              <a:t>andelijke</a:t>
            </a:r>
            <a:r>
              <a:rPr lang="en-US" altLang="en-US" b="1" dirty="0">
                <a:latin typeface="Arial" panose="020B0604020202020204" pitchFamily="34" charset="0"/>
                <a:ea typeface="ヒラギノ角ゴ Pro W3" pitchFamily="-84" charset="-128"/>
              </a:rPr>
              <a:t> </a:t>
            </a:r>
            <a:r>
              <a:rPr lang="en-US" altLang="en-US" b="1" dirty="0" err="1">
                <a:latin typeface="Arial" panose="020B0604020202020204" pitchFamily="34" charset="0"/>
                <a:ea typeface="ヒラギノ角ゴ Pro W3" pitchFamily="-84" charset="-128"/>
              </a:rPr>
              <a:t>commissie</a:t>
            </a:r>
            <a:endParaRPr lang="nl-NL" b="1" dirty="0"/>
          </a:p>
          <a:p>
            <a:endParaRPr lang="nl-NL" b="1" i="1" dirty="0"/>
          </a:p>
          <a:p>
            <a:r>
              <a:rPr lang="nl-NL" b="1" i="1" dirty="0"/>
              <a:t>Seminar </a:t>
            </a:r>
            <a:r>
              <a:rPr lang="nl-NL" b="1" i="1" dirty="0" err="1"/>
              <a:t>Vocational</a:t>
            </a:r>
            <a:r>
              <a:rPr lang="nl-NL" b="1" i="1" dirty="0"/>
              <a:t> Service:</a:t>
            </a:r>
          </a:p>
          <a:p>
            <a:r>
              <a:rPr lang="nl-NL" dirty="0"/>
              <a:t>Tweejaarlijks een seminar </a:t>
            </a:r>
            <a:r>
              <a:rPr lang="nl-NL" dirty="0" err="1"/>
              <a:t>Vocational</a:t>
            </a:r>
            <a:r>
              <a:rPr lang="nl-NL" dirty="0"/>
              <a:t> Service voor D1570/Midden Nederland</a:t>
            </a:r>
          </a:p>
          <a:p>
            <a:r>
              <a:rPr lang="nl-NL" dirty="0"/>
              <a:t>Af</a:t>
            </a:r>
            <a:r>
              <a:rPr lang="nl-NL" baseline="0" dirty="0"/>
              <a:t> en toe seminar van alle Nederlandse districten; voor het eerst in 2016</a:t>
            </a:r>
            <a:endParaRPr lang="nl-NL" dirty="0"/>
          </a:p>
        </p:txBody>
      </p:sp>
      <p:sp>
        <p:nvSpPr>
          <p:cNvPr id="4" name="Tijdelijke aanduiding voor dianummer 3"/>
          <p:cNvSpPr>
            <a:spLocks noGrp="1"/>
          </p:cNvSpPr>
          <p:nvPr>
            <p:ph type="sldNum" sz="quarter" idx="10"/>
          </p:nvPr>
        </p:nvSpPr>
        <p:spPr/>
        <p:txBody>
          <a:bodyPr/>
          <a:lstStyle/>
          <a:p>
            <a:fld id="{4AE29644-9C66-4091-AC28-A8EC27D3C696}" type="slidenum">
              <a:rPr lang="nl-NL" smtClean="0"/>
              <a:t>12</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en-US" dirty="0">
                <a:latin typeface="Arial" panose="020B0604020202020204" pitchFamily="34" charset="0"/>
                <a:ea typeface="ヒラギノ角ゴ Pro W3" pitchFamily="-84" charset="-128"/>
              </a:rPr>
              <a:t>RLI Nederland 2021 [dag 2, </a:t>
            </a:r>
            <a:r>
              <a:rPr lang="en-US" altLang="en-US" dirty="0" err="1">
                <a:latin typeface="Arial" panose="020B0604020202020204" pitchFamily="34" charset="0"/>
                <a:ea typeface="ヒラギノ角ゴ Pro W3" pitchFamily="-84" charset="-128"/>
              </a:rPr>
              <a:t>deel</a:t>
            </a:r>
            <a:r>
              <a:rPr lang="en-US" altLang="en-US" dirty="0">
                <a:latin typeface="Arial" panose="020B0604020202020204" pitchFamily="34" charset="0"/>
                <a:ea typeface="ヒラギノ角ゴ Pro W3" pitchFamily="-84" charset="-128"/>
              </a:rPr>
              <a:t> 2,</a:t>
            </a:r>
            <a:r>
              <a:rPr lang="en-US" altLang="en-US" baseline="0" dirty="0">
                <a:latin typeface="Arial" panose="020B0604020202020204" pitchFamily="34" charset="0"/>
                <a:ea typeface="ヒラギノ角ゴ Pro W3" pitchFamily="-84" charset="-128"/>
              </a:rPr>
              <a:t> </a:t>
            </a:r>
            <a:r>
              <a:rPr lang="en-US" altLang="en-US" dirty="0" err="1">
                <a:latin typeface="Arial" panose="020B0604020202020204" pitchFamily="34" charset="0"/>
                <a:ea typeface="ヒラギノ角ゴ Pro W3" pitchFamily="-84" charset="-128"/>
              </a:rPr>
              <a:t>ppt</a:t>
            </a:r>
            <a:r>
              <a:rPr lang="en-US" altLang="en-US" dirty="0">
                <a:latin typeface="Arial" panose="020B0604020202020204" pitchFamily="34" charset="0"/>
                <a:ea typeface="ヒラギノ角ゴ Pro W3" pitchFamily="-84" charset="-128"/>
              </a:rPr>
              <a:t> 3] </a:t>
            </a:r>
            <a:r>
              <a:rPr lang="en-US" altLang="en-US" b="1" dirty="0">
                <a:latin typeface="Arial" panose="020B0604020202020204" pitchFamily="34" charset="0"/>
                <a:ea typeface="ヒラギノ角ゴ Pro W3" pitchFamily="-84" charset="-128"/>
              </a:rPr>
              <a:t>Vocation</a:t>
            </a:r>
          </a:p>
          <a:p>
            <a:endParaRPr lang="nl-NL" dirty="0"/>
          </a:p>
          <a:p>
            <a:r>
              <a:rPr lang="en-US" dirty="0"/>
              <a:t>Cambridge Dictionary:</a:t>
            </a:r>
          </a:p>
          <a:p>
            <a:pPr lvl="1"/>
            <a:r>
              <a:rPr lang="en-US" sz="1200" kern="1200" dirty="0">
                <a:solidFill>
                  <a:schemeClr val="tx1"/>
                </a:solidFill>
                <a:effectLst/>
                <a:latin typeface="+mn-lt"/>
                <a:ea typeface="+mn-ea"/>
                <a:cs typeface="+mn-cs"/>
              </a:rPr>
              <a:t>A type of work you feel you are suited to doing and to which you should give all your time and energy,</a:t>
            </a:r>
            <a:r>
              <a:rPr lang="en-US" sz="1200" kern="1200" baseline="0" dirty="0">
                <a:solidFill>
                  <a:schemeClr val="tx1"/>
                </a:solidFill>
                <a:effectLst/>
                <a:latin typeface="+mn-lt"/>
                <a:ea typeface="+mn-ea"/>
                <a:cs typeface="+mn-cs"/>
              </a:rPr>
              <a:t> or the feeling that a type of work suits you in this way:</a:t>
            </a:r>
            <a:br>
              <a:rPr lang="en-US" sz="1200" kern="1200" baseline="0" dirty="0">
                <a:solidFill>
                  <a:schemeClr val="tx1"/>
                </a:solidFill>
                <a:effectLst/>
                <a:latin typeface="+mn-lt"/>
                <a:ea typeface="+mn-ea"/>
                <a:cs typeface="+mn-cs"/>
              </a:rPr>
            </a:br>
            <a:r>
              <a:rPr lang="en-US" sz="1200" kern="1200" baseline="0" dirty="0">
                <a:solidFill>
                  <a:schemeClr val="tx1"/>
                </a:solidFill>
                <a:effectLst/>
                <a:latin typeface="+mn-lt"/>
                <a:ea typeface="+mn-ea"/>
                <a:cs typeface="+mn-cs"/>
              </a:rPr>
              <a:t>“I feel I’ve found /missed my true vocation”</a:t>
            </a:r>
            <a:br>
              <a:rPr lang="en-US" sz="1200" kern="1200" baseline="0" dirty="0">
                <a:solidFill>
                  <a:schemeClr val="tx1"/>
                </a:solidFill>
                <a:effectLst/>
                <a:latin typeface="+mn-lt"/>
                <a:ea typeface="+mn-ea"/>
                <a:cs typeface="+mn-cs"/>
              </a:rPr>
            </a:br>
            <a:r>
              <a:rPr lang="en-US" sz="1200" kern="1200" baseline="0" dirty="0">
                <a:solidFill>
                  <a:schemeClr val="tx1"/>
                </a:solidFill>
                <a:effectLst/>
                <a:latin typeface="+mn-lt"/>
                <a:ea typeface="+mn-ea"/>
                <a:cs typeface="+mn-cs"/>
              </a:rPr>
              <a:t>Most teachers regard their profession as a vocation, not just a job</a:t>
            </a:r>
            <a:br>
              <a:rPr lang="en-US" sz="1200" kern="1200" baseline="0" dirty="0">
                <a:solidFill>
                  <a:schemeClr val="tx1"/>
                </a:solidFill>
                <a:effectLst/>
                <a:latin typeface="+mn-lt"/>
                <a:ea typeface="+mn-ea"/>
                <a:cs typeface="+mn-cs"/>
              </a:rPr>
            </a:br>
            <a:r>
              <a:rPr lang="en-US" sz="1200" kern="1200" baseline="0" dirty="0">
                <a:solidFill>
                  <a:schemeClr val="tx1"/>
                </a:solidFill>
                <a:effectLst/>
                <a:latin typeface="+mn-lt"/>
                <a:ea typeface="+mn-ea"/>
                <a:cs typeface="+mn-cs"/>
              </a:rPr>
              <a:t>To work in medicine, you should have a vocation for it</a:t>
            </a:r>
          </a:p>
          <a:p>
            <a:pPr lvl="1"/>
            <a:endParaRPr lang="en-US" sz="1200" kern="1200" baseline="0" dirty="0">
              <a:solidFill>
                <a:schemeClr val="tx1"/>
              </a:solidFill>
              <a:effectLst/>
              <a:latin typeface="+mn-lt"/>
              <a:ea typeface="+mn-ea"/>
              <a:cs typeface="+mn-cs"/>
            </a:endParaRPr>
          </a:p>
          <a:p>
            <a:r>
              <a:rPr lang="nl-NL" dirty="0"/>
              <a:t>Het unieke van Rotary is dat elk lid een beroep (“</a:t>
            </a:r>
            <a:r>
              <a:rPr lang="nl-NL" dirty="0" err="1"/>
              <a:t>vocation</a:t>
            </a:r>
            <a:r>
              <a:rPr lang="nl-NL" dirty="0"/>
              <a:t>”) vertegenwoordigt. </a:t>
            </a:r>
            <a:r>
              <a:rPr lang="nl-NL" dirty="0" err="1"/>
              <a:t>Vocational</a:t>
            </a:r>
            <a:r>
              <a:rPr lang="nl-NL" dirty="0"/>
              <a:t> service betreft hoe ieders beroep ingezet kan worden voor het welzijn van allen. De (internationale) 4-waytest en gedragscode bieden concrete handvatten voor ethische vragen bij elk beroep, een morele standaard waaraan leden zichzelf en anderen kunnen spiegelen.</a:t>
            </a:r>
          </a:p>
          <a:p>
            <a:pPr marL="171450" indent="-171450">
              <a:buFont typeface="Arial" panose="020B0604020202020204" pitchFamily="34" charset="0"/>
              <a:buChar char="•"/>
            </a:pPr>
            <a:r>
              <a:rPr lang="nl-NL" dirty="0"/>
              <a:t>De verschillende (voormalige) beroepsbeoefenaars zetten hun kennis en ervaring in als dienstbetoon (service) in en vanuit de club. </a:t>
            </a:r>
          </a:p>
          <a:p>
            <a:pPr marL="171450" indent="-171450">
              <a:buFont typeface="Arial" panose="020B0604020202020204" pitchFamily="34" charset="0"/>
              <a:buChar char="•"/>
            </a:pPr>
            <a:r>
              <a:rPr lang="nl-NL" dirty="0"/>
              <a:t>In de club biedt de diversiteit aan beroepen een verrijking van ieder lid afzonderlijk. </a:t>
            </a:r>
          </a:p>
          <a:p>
            <a:pPr marL="171450" indent="-171450">
              <a:buFont typeface="Arial" panose="020B0604020202020204" pitchFamily="34" charset="0"/>
              <a:buChar char="•"/>
            </a:pPr>
            <a:r>
              <a:rPr lang="nl-NL" dirty="0"/>
              <a:t>Naar buiten toe, bijvoorbeeld bij maatschappelijke projecten, vormen al die beroepskrachten samen een bron van inhoudelijke en praktische waarde.</a:t>
            </a:r>
          </a:p>
          <a:p>
            <a:r>
              <a:rPr lang="nl-NL" dirty="0" err="1"/>
              <a:t>Vocational</a:t>
            </a:r>
            <a:r>
              <a:rPr lang="nl-NL" dirty="0"/>
              <a:t> service vormt zo het kloppend hart van Rotary, ook wel genoemd </a:t>
            </a:r>
            <a:r>
              <a:rPr lang="nl-NL" dirty="0" err="1"/>
              <a:t>‘de</a:t>
            </a:r>
            <a:r>
              <a:rPr lang="nl-NL" dirty="0"/>
              <a:t> ziel’ van de service die een Rotarian wil bieden. </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https://www.rotary.nl/d1580/activiteiten/vocational_service/vocationalservice.html</a:t>
            </a:r>
          </a:p>
          <a:p>
            <a:pPr lvl="0"/>
            <a:endParaRPr lang="en-US"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4AE29644-9C66-4091-AC28-A8EC27D3C696}" type="slidenum">
              <a:rPr lang="nl-NL" smtClean="0"/>
              <a:t>3</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en-US" dirty="0">
                <a:latin typeface="Arial" panose="020B0604020202020204" pitchFamily="34" charset="0"/>
                <a:ea typeface="ヒラギノ角ゴ Pro W3" pitchFamily="-84" charset="-128"/>
              </a:rPr>
              <a:t>RLI Nederland 2021 [dag 2, </a:t>
            </a:r>
            <a:r>
              <a:rPr lang="en-US" altLang="en-US" dirty="0" err="1">
                <a:latin typeface="Arial" panose="020B0604020202020204" pitchFamily="34" charset="0"/>
                <a:ea typeface="ヒラギノ角ゴ Pro W3" pitchFamily="-84" charset="-128"/>
              </a:rPr>
              <a:t>deel</a:t>
            </a:r>
            <a:r>
              <a:rPr lang="en-US" altLang="en-US" dirty="0">
                <a:latin typeface="Arial" panose="020B0604020202020204" pitchFamily="34" charset="0"/>
                <a:ea typeface="ヒラギノ角ゴ Pro W3" pitchFamily="-84" charset="-128"/>
              </a:rPr>
              <a:t> 2,</a:t>
            </a:r>
            <a:r>
              <a:rPr lang="en-US" altLang="en-US" baseline="0" dirty="0">
                <a:latin typeface="Arial" panose="020B0604020202020204" pitchFamily="34" charset="0"/>
                <a:ea typeface="ヒラギノ角ゴ Pro W3" pitchFamily="-84" charset="-128"/>
              </a:rPr>
              <a:t> </a:t>
            </a:r>
            <a:r>
              <a:rPr lang="en-US" altLang="en-US" dirty="0" err="1">
                <a:latin typeface="Arial" panose="020B0604020202020204" pitchFamily="34" charset="0"/>
                <a:ea typeface="ヒラギノ角ゴ Pro W3" pitchFamily="-84" charset="-128"/>
              </a:rPr>
              <a:t>ppt</a:t>
            </a:r>
            <a:r>
              <a:rPr lang="en-US" altLang="en-US" dirty="0">
                <a:latin typeface="Arial" panose="020B0604020202020204" pitchFamily="34" charset="0"/>
                <a:ea typeface="ヒラギノ角ゴ Pro W3" pitchFamily="-84" charset="-128"/>
              </a:rPr>
              <a:t> 4] </a:t>
            </a:r>
            <a:r>
              <a:rPr lang="en-US" altLang="en-US" b="1" dirty="0">
                <a:latin typeface="Arial" panose="020B0604020202020204" pitchFamily="34" charset="0"/>
                <a:ea typeface="ヒラギノ角ゴ Pro W3" pitchFamily="-84" charset="-128"/>
              </a:rPr>
              <a:t>Vocational service, de kern van Rotary</a:t>
            </a:r>
          </a:p>
          <a:p>
            <a:endParaRPr lang="nl-NL" dirty="0"/>
          </a:p>
          <a:p>
            <a:r>
              <a:rPr lang="nl-NL" dirty="0" err="1"/>
              <a:t>Declaration</a:t>
            </a:r>
            <a:r>
              <a:rPr lang="nl-NL" dirty="0"/>
              <a:t> </a:t>
            </a:r>
            <a:r>
              <a:rPr lang="nl-NL" dirty="0" err="1"/>
              <a:t>for</a:t>
            </a:r>
            <a:r>
              <a:rPr lang="nl-NL" dirty="0"/>
              <a:t> Rotarians in Business </a:t>
            </a:r>
            <a:r>
              <a:rPr lang="nl-NL" dirty="0" err="1"/>
              <a:t>and</a:t>
            </a:r>
            <a:r>
              <a:rPr lang="nl-NL" dirty="0"/>
              <a:t> </a:t>
            </a:r>
            <a:r>
              <a:rPr lang="nl-NL" dirty="0" err="1"/>
              <a:t>Professions</a:t>
            </a:r>
            <a:r>
              <a:rPr lang="nl-NL" dirty="0"/>
              <a:t> (1989):</a:t>
            </a:r>
          </a:p>
          <a:p>
            <a:pPr marL="171450" indent="-171450">
              <a:buFont typeface="Arial" panose="020B0604020202020204" pitchFamily="34" charset="0"/>
              <a:buChar char="•"/>
            </a:pPr>
            <a:r>
              <a:rPr lang="nl-NL" dirty="0"/>
              <a:t>In je beroep geef</a:t>
            </a:r>
            <a:r>
              <a:rPr lang="nl-NL" baseline="0" dirty="0"/>
              <a:t> je uitvoering aan dienstbaarheid aan anderen en aan de samenleving</a:t>
            </a:r>
          </a:p>
          <a:p>
            <a:pPr marL="171450" indent="-171450">
              <a:buFont typeface="Arial" panose="020B0604020202020204" pitchFamily="34" charset="0"/>
              <a:buChar char="•"/>
            </a:pPr>
            <a:r>
              <a:rPr lang="nl-NL" baseline="0" dirty="0"/>
              <a:t>Bij de uitoefening van je beroep streef je naar hoge ethische normen</a:t>
            </a:r>
          </a:p>
          <a:p>
            <a:pPr marL="171450" indent="-171450">
              <a:buFont typeface="Arial" panose="020B0604020202020204" pitchFamily="34" charset="0"/>
              <a:buChar char="•"/>
            </a:pPr>
            <a:r>
              <a:rPr lang="nl-NL" baseline="0" dirty="0"/>
              <a:t>In je beroepsuitoefening toon je maatschappelijke betrokkenheid</a:t>
            </a:r>
          </a:p>
          <a:p>
            <a:pPr marL="171450" indent="-171450">
              <a:buFont typeface="Arial" panose="020B0604020202020204" pitchFamily="34" charset="0"/>
              <a:buChar char="•"/>
            </a:pPr>
            <a:r>
              <a:rPr lang="nl-NL" baseline="0" dirty="0"/>
              <a:t>Je bent fair voor werknemers, collega’s, klanten en concurrenten</a:t>
            </a:r>
          </a:p>
          <a:p>
            <a:pPr marL="171450" indent="-171450">
              <a:buFont typeface="Arial" panose="020B0604020202020204" pitchFamily="34" charset="0"/>
              <a:buChar char="•"/>
            </a:pPr>
            <a:r>
              <a:rPr lang="nl-NL" baseline="0" dirty="0"/>
              <a:t>Je draagt deskundigheid en ervaring over op jonge collega’s</a:t>
            </a:r>
          </a:p>
          <a:p>
            <a:pPr marL="171450" indent="-171450">
              <a:buFont typeface="Arial" panose="020B0604020202020204" pitchFamily="34" charset="0"/>
              <a:buChar char="•"/>
            </a:pPr>
            <a:r>
              <a:rPr lang="nl-NL" baseline="0" dirty="0"/>
              <a:t>Je geeft noch ontvangt voorkeursbehandeling aan/van ander Rotarians</a:t>
            </a:r>
          </a:p>
          <a:p>
            <a:endParaRPr lang="nl-NL" dirty="0"/>
          </a:p>
        </p:txBody>
      </p:sp>
      <p:sp>
        <p:nvSpPr>
          <p:cNvPr id="4" name="Tijdelijke aanduiding voor dianummer 3"/>
          <p:cNvSpPr>
            <a:spLocks noGrp="1"/>
          </p:cNvSpPr>
          <p:nvPr>
            <p:ph type="sldNum" sz="quarter" idx="10"/>
          </p:nvPr>
        </p:nvSpPr>
        <p:spPr/>
        <p:txBody>
          <a:bodyPr/>
          <a:lstStyle/>
          <a:p>
            <a:fld id="{4AE29644-9C66-4091-AC28-A8EC27D3C696}" type="slidenum">
              <a:rPr lang="nl-NL" smtClean="0"/>
              <a:t>4</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en-US" dirty="0">
                <a:latin typeface="Arial" panose="020B0604020202020204" pitchFamily="34" charset="0"/>
                <a:ea typeface="ヒラギノ角ゴ Pro W3" pitchFamily="-84" charset="-128"/>
              </a:rPr>
              <a:t>RLI Nederland 2021 [dag 2, </a:t>
            </a:r>
            <a:r>
              <a:rPr lang="en-US" altLang="en-US" dirty="0" err="1">
                <a:latin typeface="Arial" panose="020B0604020202020204" pitchFamily="34" charset="0"/>
                <a:ea typeface="ヒラギノ角ゴ Pro W3" pitchFamily="-84" charset="-128"/>
              </a:rPr>
              <a:t>deel</a:t>
            </a:r>
            <a:r>
              <a:rPr lang="en-US" altLang="en-US" dirty="0">
                <a:latin typeface="Arial" panose="020B0604020202020204" pitchFamily="34" charset="0"/>
                <a:ea typeface="ヒラギノ角ゴ Pro W3" pitchFamily="-84" charset="-128"/>
              </a:rPr>
              <a:t> 2,</a:t>
            </a:r>
            <a:r>
              <a:rPr lang="en-US" altLang="en-US" baseline="0" dirty="0">
                <a:latin typeface="Arial" panose="020B0604020202020204" pitchFamily="34" charset="0"/>
                <a:ea typeface="ヒラギノ角ゴ Pro W3" pitchFamily="-84" charset="-128"/>
              </a:rPr>
              <a:t> </a:t>
            </a:r>
            <a:r>
              <a:rPr lang="en-US" altLang="en-US" dirty="0" err="1">
                <a:latin typeface="Arial" panose="020B0604020202020204" pitchFamily="34" charset="0"/>
                <a:ea typeface="ヒラギノ角ゴ Pro W3" pitchFamily="-84" charset="-128"/>
              </a:rPr>
              <a:t>ppt</a:t>
            </a:r>
            <a:r>
              <a:rPr lang="en-US" altLang="en-US" dirty="0">
                <a:latin typeface="Arial" panose="020B0604020202020204" pitchFamily="34" charset="0"/>
                <a:ea typeface="ヒラギノ角ゴ Pro W3" pitchFamily="-84" charset="-128"/>
              </a:rPr>
              <a:t> 5]   </a:t>
            </a:r>
            <a:r>
              <a:rPr lang="en-US" altLang="en-US" b="1" dirty="0" err="1">
                <a:latin typeface="Arial" panose="020B0604020202020204" pitchFamily="34" charset="0"/>
                <a:ea typeface="ヒラギノ角ゴ Pro W3" pitchFamily="-84" charset="-128"/>
              </a:rPr>
              <a:t>Basisgedachte</a:t>
            </a:r>
            <a:r>
              <a:rPr lang="en-US" altLang="en-US" b="1" dirty="0">
                <a:latin typeface="Arial" panose="020B0604020202020204" pitchFamily="34" charset="0"/>
                <a:ea typeface="ヒラギノ角ゴ Pro W3" pitchFamily="-84" charset="-128"/>
              </a:rPr>
              <a:t> vocational service</a:t>
            </a:r>
          </a:p>
          <a:p>
            <a:endParaRPr lang="en-US" sz="1200" kern="1200" dirty="0">
              <a:solidFill>
                <a:schemeClr val="tx1"/>
              </a:solidFill>
              <a:effectLst/>
              <a:latin typeface="+mn-lt"/>
              <a:ea typeface="+mn-ea"/>
              <a:cs typeface="+mn-cs"/>
            </a:endParaRPr>
          </a:p>
          <a:p>
            <a:r>
              <a:rPr lang="nl-NL" dirty="0" err="1"/>
              <a:t>Vocational</a:t>
            </a:r>
            <a:r>
              <a:rPr lang="nl-NL" dirty="0"/>
              <a:t> service (VS) wordt wel de kern van Rotary genoemd. Dat betekent dat bij alle avenues en alles wat Rotarians ondernemen VS op de achtergrond meespeelt. Aan de andere kant heeft VS in eerste instantie betrekking op de wijze van beroepsuitoefening (hoge ethische normen) en het vanuit de beroepspraktijk dienstbaar zijn aan de samenleving. In de Rotary praktijk wordt echter het hanteren van hoge ethische normen buiten de beroepspraktijk eveneens tot VS gerekend. Logisch, want het gaat natuurlijk om een levenshouding, die niet uitsluitend in het werk of uitsluitend buiten het werk van toepassing is. Voortbordurend op het laatste zou je dan kunnen zeggen dat VS in relatie tot de club betrekking heeft op de manier waarop we in een Rotary club met elkaar omgaan, wat overigens ook het terrein is van Fellowship en Club Service.</a:t>
            </a:r>
          </a:p>
          <a:p>
            <a:endParaRPr lang="nl-NL" dirty="0"/>
          </a:p>
          <a:p>
            <a:r>
              <a:rPr lang="nl-NL" dirty="0"/>
              <a:t>De volgende onderwerpen kunnen als voorbeelden dienen voor de manier waarop </a:t>
            </a:r>
            <a:r>
              <a:rPr lang="nl-NL" dirty="0" err="1"/>
              <a:t>Vocational</a:t>
            </a:r>
            <a:r>
              <a:rPr lang="nl-NL" dirty="0"/>
              <a:t> Service een rol kan spelen in de club:</a:t>
            </a:r>
            <a:endParaRPr lang="nl-NL" dirty="0">
              <a:effectLst/>
            </a:endParaRPr>
          </a:p>
          <a:p>
            <a:pPr marL="171450" indent="-171450">
              <a:buFont typeface="Arial" panose="020B0604020202020204" pitchFamily="34" charset="0"/>
              <a:buChar char="•"/>
            </a:pPr>
            <a:r>
              <a:rPr lang="nl-NL" dirty="0">
                <a:effectLst/>
              </a:rPr>
              <a:t>Het omgaan met het probleem dat een clublid duidelijk niet handelt volgens de normen die door Rotary worden uitgedragen. Wordt hij/zij erop aangesproken? Wanneer wordt het betutteling? Kan het uiteindelijk leiden tot het ontnemen van het lidmaatschap? In de aanbevelingen van de commissie “Rotary Samen Sterk” (juli 2007) wordt op dit onderwerp ingegaan.</a:t>
            </a:r>
            <a:br>
              <a:rPr lang="nl-NL" dirty="0">
                <a:effectLst/>
              </a:rPr>
            </a:br>
            <a:endParaRPr lang="nl-NL" dirty="0">
              <a:effectLst/>
            </a:endParaRPr>
          </a:p>
          <a:p>
            <a:pPr marL="171450" indent="-171450">
              <a:buFont typeface="Arial" panose="020B0604020202020204" pitchFamily="34" charset="0"/>
              <a:buChar char="•"/>
            </a:pPr>
            <a:r>
              <a:rPr lang="nl-NL" dirty="0">
                <a:effectLst/>
              </a:rPr>
              <a:t>Enkele leden hebben een probleem met elkaar buiten de club (beroepshalve, in een bestuur van een maatschappelijke organisatie of privé), waardoor zij op de clubbijeenkomsten elkaar mijden. Hoe gaat de club daarmee om?</a:t>
            </a:r>
            <a:br>
              <a:rPr lang="nl-NL" dirty="0">
                <a:effectLst/>
              </a:rPr>
            </a:br>
            <a:r>
              <a:rPr lang="nl-NL" dirty="0"/>
              <a:t>Voorbeelden:</a:t>
            </a:r>
          </a:p>
          <a:p>
            <a:pPr marL="628650" lvl="1" indent="-171450">
              <a:buFont typeface="Wingdings" panose="05000000000000000000" pitchFamily="2" charset="2"/>
              <a:buChar char="ü"/>
            </a:pPr>
            <a:r>
              <a:rPr lang="nl-NL" dirty="0">
                <a:effectLst/>
              </a:rPr>
              <a:t>Een stichtingsbestuur ontslaat een directeur, volgens de directeur op een onheuse manier. Voorzitter van het bestuur en de directeur zijn beiden lid van dezelfde Rotary club.</a:t>
            </a:r>
          </a:p>
          <a:p>
            <a:pPr marL="628650" lvl="1" indent="-171450">
              <a:buFont typeface="Wingdings" panose="05000000000000000000" pitchFamily="2" charset="2"/>
              <a:buChar char="ü"/>
            </a:pPr>
            <a:r>
              <a:rPr lang="nl-NL" dirty="0">
                <a:effectLst/>
              </a:rPr>
              <a:t>Twee clubleden maken deel uit van een bestuur van een maatschappelijke organisatie. Binnen dat bestuur hebben zij een ernstig conflict gekregen, in verband waarmee de een zich negatief over de ander heeft uitgelaten. Laatstgenoemde heeft daar een groot probleem mee, eerstgenoemde vindt dat overdreven.</a:t>
            </a:r>
            <a:br>
              <a:rPr lang="nl-NL" dirty="0">
                <a:effectLst/>
              </a:rPr>
            </a:br>
            <a:endParaRPr lang="nl-NL" dirty="0">
              <a:effectLst/>
            </a:endParaRPr>
          </a:p>
          <a:p>
            <a:pPr marL="171450" lvl="0" indent="-171450">
              <a:buFont typeface="Arial" panose="020B0604020202020204" pitchFamily="34" charset="0"/>
              <a:buChar char="•"/>
            </a:pPr>
            <a:r>
              <a:rPr lang="nl-NL" dirty="0">
                <a:effectLst/>
              </a:rPr>
              <a:t>Discussie in de club over binnen de club te hanteren ethische normen. Bijvoorbeeld het dilemma dat de clubleden via Rotary tot elkaars netwerk behoren, maar dat volgens de Rotary regels zij elkaar zakelijk geen voorkeurspositie behoren te geven (“</a:t>
            </a:r>
            <a:r>
              <a:rPr lang="nl-NL" dirty="0" err="1">
                <a:effectLst/>
              </a:rPr>
              <a:t>Declaration</a:t>
            </a:r>
            <a:r>
              <a:rPr lang="nl-NL" dirty="0">
                <a:effectLst/>
              </a:rPr>
              <a:t> 1989”). Ook hierover geeft de commissie “Rotary Samen Sterk” een aanbeveling.</a:t>
            </a:r>
            <a:br>
              <a:rPr lang="nl-NL" dirty="0">
                <a:effectLst/>
              </a:rPr>
            </a:br>
            <a:endParaRPr lang="nl-NL" dirty="0">
              <a:effectLst/>
            </a:endParaRPr>
          </a:p>
          <a:p>
            <a:pPr marL="171450" lvl="0" indent="-171450">
              <a:buFont typeface="Arial" panose="020B0604020202020204" pitchFamily="34" charset="0"/>
              <a:buChar char="•"/>
            </a:pPr>
            <a:r>
              <a:rPr lang="nl-NL" dirty="0">
                <a:effectLst/>
              </a:rPr>
              <a:t>Maakt de club voldoende gebruik van de beroepsdiversiteit en de competentiediversiteit van de leden? Die vraag kan betrekking hebben op de keuze van projecten, maar ook op de manier waarop de club een project opzet. </a:t>
            </a:r>
          </a:p>
          <a:p>
            <a:endParaRPr lang="nl-NL" dirty="0"/>
          </a:p>
          <a:p>
            <a:endParaRPr lang="nl-NL" dirty="0"/>
          </a:p>
        </p:txBody>
      </p:sp>
      <p:sp>
        <p:nvSpPr>
          <p:cNvPr id="4" name="Tijdelijke aanduiding voor dianummer 3"/>
          <p:cNvSpPr>
            <a:spLocks noGrp="1"/>
          </p:cNvSpPr>
          <p:nvPr>
            <p:ph type="sldNum" sz="quarter" idx="10"/>
          </p:nvPr>
        </p:nvSpPr>
        <p:spPr/>
        <p:txBody>
          <a:bodyPr/>
          <a:lstStyle/>
          <a:p>
            <a:fld id="{4AE29644-9C66-4091-AC28-A8EC27D3C696}" type="slidenum">
              <a:rPr lang="nl-NL" smtClean="0"/>
              <a:t>5</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r>
              <a:rPr lang="en-US" altLang="en-US" dirty="0">
                <a:latin typeface="Arial" panose="020B0604020202020204" pitchFamily="34" charset="0"/>
                <a:ea typeface="ヒラギノ角ゴ Pro W3" pitchFamily="-84" charset="-128"/>
              </a:rPr>
              <a:t>RLI Nederland 2021 [dag 2, </a:t>
            </a:r>
            <a:r>
              <a:rPr lang="en-US" altLang="en-US" dirty="0" err="1">
                <a:latin typeface="Arial" panose="020B0604020202020204" pitchFamily="34" charset="0"/>
                <a:ea typeface="ヒラギノ角ゴ Pro W3" pitchFamily="-84" charset="-128"/>
              </a:rPr>
              <a:t>deel</a:t>
            </a:r>
            <a:r>
              <a:rPr lang="en-US" altLang="en-US" dirty="0">
                <a:latin typeface="Arial" panose="020B0604020202020204" pitchFamily="34" charset="0"/>
                <a:ea typeface="ヒラギノ角ゴ Pro W3" pitchFamily="-84" charset="-128"/>
              </a:rPr>
              <a:t> 2,</a:t>
            </a:r>
            <a:r>
              <a:rPr lang="en-US" altLang="en-US" baseline="0" dirty="0">
                <a:latin typeface="Arial" panose="020B0604020202020204" pitchFamily="34" charset="0"/>
                <a:ea typeface="ヒラギノ角ゴ Pro W3" pitchFamily="-84" charset="-128"/>
              </a:rPr>
              <a:t> </a:t>
            </a:r>
            <a:r>
              <a:rPr lang="en-US" altLang="en-US" dirty="0" err="1">
                <a:latin typeface="Arial" panose="020B0604020202020204" pitchFamily="34" charset="0"/>
                <a:ea typeface="ヒラギノ角ゴ Pro W3" pitchFamily="-84" charset="-128"/>
              </a:rPr>
              <a:t>ppt</a:t>
            </a:r>
            <a:r>
              <a:rPr lang="en-US" altLang="en-US" dirty="0">
                <a:latin typeface="Arial" panose="020B0604020202020204" pitchFamily="34" charset="0"/>
                <a:ea typeface="ヒラギノ角ゴ Pro W3" pitchFamily="-84" charset="-128"/>
              </a:rPr>
              <a:t> 8] </a:t>
            </a:r>
            <a:r>
              <a:rPr lang="en-US" altLang="en-US" b="1" dirty="0">
                <a:latin typeface="Arial" panose="020B0604020202020204" pitchFamily="34" charset="0"/>
                <a:ea typeface="ヒラギノ角ゴ Pro W3" pitchFamily="-84" charset="-128"/>
              </a:rPr>
              <a:t>Vocational service – </a:t>
            </a:r>
            <a:r>
              <a:rPr lang="en-US" altLang="en-US" b="1" dirty="0" err="1">
                <a:latin typeface="Arial" panose="020B0604020202020204" pitchFamily="34" charset="0"/>
                <a:ea typeface="ヒラギノ角ゴ Pro W3" pitchFamily="-84" charset="-128"/>
              </a:rPr>
              <a:t>kernbegrippen</a:t>
            </a:r>
            <a:endParaRPr lang="en-US" altLang="en-US" b="1" dirty="0">
              <a:latin typeface="Arial" panose="020B0604020202020204" pitchFamily="34" charset="0"/>
              <a:ea typeface="ヒラギノ角ゴ Pro W3" pitchFamily="-84" charset="-128"/>
            </a:endParaRPr>
          </a:p>
          <a:p>
            <a:endParaRPr lang="en-US" b="1" dirty="0">
              <a:latin typeface="Arial" panose="020B0604020202020204" pitchFamily="34" charset="0"/>
              <a:ea typeface="ヒラギノ角ゴ Pro W3" pitchFamily="-84" charset="-128"/>
            </a:endParaRPr>
          </a:p>
          <a:p>
            <a:r>
              <a:rPr lang="nl-NL" dirty="0"/>
              <a:t>Volgens journalist</a:t>
            </a:r>
            <a:r>
              <a:rPr lang="nl-NL" baseline="0" dirty="0"/>
              <a:t> Ben </a:t>
            </a:r>
            <a:r>
              <a:rPr lang="nl-NL" dirty="0" err="1"/>
              <a:t>Tilanus</a:t>
            </a:r>
            <a:r>
              <a:rPr lang="nl-NL" dirty="0"/>
              <a:t> dienen zich ook modernere geboden aan:</a:t>
            </a:r>
            <a:endParaRPr lang="nl-NL" dirty="0">
              <a:effectLst/>
            </a:endParaRPr>
          </a:p>
          <a:p>
            <a:pPr marL="228600" indent="-228600">
              <a:buFont typeface="+mj-lt"/>
              <a:buAutoNum type="arabicPeriod"/>
            </a:pPr>
            <a:r>
              <a:rPr lang="nl-NL" dirty="0">
                <a:effectLst/>
              </a:rPr>
              <a:t>Betrokkenheid. Je hebt gevoel voor en voelt je verantwoordelijk voor Rotary (en de maatschappij). Je bent betrokken.</a:t>
            </a:r>
          </a:p>
          <a:p>
            <a:pPr marL="228600" indent="-228600">
              <a:buFont typeface="+mj-lt"/>
              <a:buAutoNum type="arabicPeriod"/>
            </a:pPr>
            <a:r>
              <a:rPr lang="nl-NL" dirty="0">
                <a:effectLst/>
              </a:rPr>
              <a:t>Beschikbaarheid. Omdat je je betrokken voelt, </a:t>
            </a:r>
            <a:r>
              <a:rPr lang="nl-NL" dirty="0" err="1">
                <a:effectLst/>
              </a:rPr>
              <a:t>zul</a:t>
            </a:r>
            <a:r>
              <a:rPr lang="nl-NL" dirty="0">
                <a:effectLst/>
              </a:rPr>
              <a:t> je ja zeggen als Rotary (of de maatschappij) iets van je vraagt. Je zegt ja als je enigszins kunt. Je gaat daarin ver. Je bent beschikbaar.</a:t>
            </a:r>
          </a:p>
          <a:p>
            <a:pPr marL="228600" indent="-228600">
              <a:buFont typeface="+mj-lt"/>
              <a:buAutoNum type="arabicPeriod"/>
            </a:pPr>
            <a:r>
              <a:rPr lang="nl-NL" dirty="0">
                <a:effectLst/>
              </a:rPr>
              <a:t>Betrouwbaarheid. Als je ja hebt gezegd en een verantwoordelijkheid op je genomen hebt, kwijt je je van je taak. Je néémt je verantwoordelijkheid. Je doet wat je zegt. Daar kan Rotary (of de maatschappij) op vertrouwen. Je bent betrouwbaar.</a:t>
            </a:r>
          </a:p>
          <a:p>
            <a:endParaRPr lang="nl-NL" b="1" dirty="0"/>
          </a:p>
        </p:txBody>
      </p:sp>
      <p:sp>
        <p:nvSpPr>
          <p:cNvPr id="4" name="Tijdelijke aanduiding voor dianummer 3"/>
          <p:cNvSpPr>
            <a:spLocks noGrp="1"/>
          </p:cNvSpPr>
          <p:nvPr>
            <p:ph type="sldNum" sz="quarter" idx="10"/>
          </p:nvPr>
        </p:nvSpPr>
        <p:spPr/>
        <p:txBody>
          <a:bodyPr/>
          <a:lstStyle/>
          <a:p>
            <a:fld id="{4AE29644-9C66-4091-AC28-A8EC27D3C696}" type="slidenum">
              <a:rPr lang="nl-NL" smtClean="0"/>
              <a:t>6</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en-US" dirty="0">
                <a:latin typeface="Arial" panose="020B0604020202020204" pitchFamily="34" charset="0"/>
                <a:ea typeface="ヒラギノ角ゴ Pro W3" pitchFamily="-84" charset="-128"/>
              </a:rPr>
              <a:t>RLI Nederland 2021 [dag 2, </a:t>
            </a:r>
            <a:r>
              <a:rPr lang="en-US" altLang="en-US" dirty="0" err="1">
                <a:latin typeface="Arial" panose="020B0604020202020204" pitchFamily="34" charset="0"/>
                <a:ea typeface="ヒラギノ角ゴ Pro W3" pitchFamily="-84" charset="-128"/>
              </a:rPr>
              <a:t>deel</a:t>
            </a:r>
            <a:r>
              <a:rPr lang="en-US" altLang="en-US" dirty="0">
                <a:latin typeface="Arial" panose="020B0604020202020204" pitchFamily="34" charset="0"/>
                <a:ea typeface="ヒラギノ角ゴ Pro W3" pitchFamily="-84" charset="-128"/>
              </a:rPr>
              <a:t> 2,</a:t>
            </a:r>
            <a:r>
              <a:rPr lang="en-US" altLang="en-US" baseline="0" dirty="0">
                <a:latin typeface="Arial" panose="020B0604020202020204" pitchFamily="34" charset="0"/>
                <a:ea typeface="ヒラギノ角ゴ Pro W3" pitchFamily="-84" charset="-128"/>
              </a:rPr>
              <a:t> </a:t>
            </a:r>
            <a:r>
              <a:rPr lang="en-US" altLang="en-US" dirty="0" err="1">
                <a:latin typeface="Arial" panose="020B0604020202020204" pitchFamily="34" charset="0"/>
                <a:ea typeface="ヒラギノ角ゴ Pro W3" pitchFamily="-84" charset="-128"/>
              </a:rPr>
              <a:t>ppt</a:t>
            </a:r>
            <a:r>
              <a:rPr lang="en-US" altLang="en-US" dirty="0">
                <a:latin typeface="Arial" panose="020B0604020202020204" pitchFamily="34" charset="0"/>
                <a:ea typeface="ヒラギノ角ゴ Pro W3" pitchFamily="-84" charset="-128"/>
              </a:rPr>
              <a:t> 10] </a:t>
            </a:r>
            <a:r>
              <a:rPr lang="en-US" sz="1200" b="1" kern="1200" dirty="0" err="1">
                <a:solidFill>
                  <a:schemeClr val="tx1"/>
                </a:solidFill>
                <a:effectLst/>
                <a:latin typeface="+mn-lt"/>
                <a:ea typeface="+mn-ea"/>
                <a:cs typeface="+mn-cs"/>
              </a:rPr>
              <a:t>Ethisch</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handelen</a:t>
            </a:r>
            <a:endParaRPr lang="en-US" sz="1200" b="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nl-NL" dirty="0"/>
              <a:t>De zogeheten “</a:t>
            </a:r>
            <a:r>
              <a:rPr lang="nl-NL" dirty="0" err="1"/>
              <a:t>Four</a:t>
            </a:r>
            <a:r>
              <a:rPr lang="nl-NL" dirty="0"/>
              <a:t>-Way Test”, wereldwijd opgevolgd door Rotarians in hun zakelijke en beroepsmatige leven, werd bedacht door Rotarian Herbert J. Taylor in 1932. Sindsdien is deze vertaald in meer dan 100 talen.</a:t>
            </a:r>
          </a:p>
          <a:p>
            <a:endParaRPr lang="nl-NL" dirty="0"/>
          </a:p>
          <a:p>
            <a:r>
              <a:rPr lang="nl-NL" b="1" dirty="0"/>
              <a:t>De tekst van de oorspronkelijke toets van Taylor luidde:</a:t>
            </a:r>
          </a:p>
          <a:p>
            <a:r>
              <a:rPr lang="nl-NL" dirty="0"/>
              <a:t>The </a:t>
            </a:r>
            <a:r>
              <a:rPr lang="nl-NL" dirty="0" err="1"/>
              <a:t>Four</a:t>
            </a:r>
            <a:r>
              <a:rPr lang="nl-NL" dirty="0"/>
              <a:t>-Way Test of </a:t>
            </a:r>
            <a:r>
              <a:rPr lang="nl-NL" dirty="0" err="1"/>
              <a:t>the</a:t>
            </a:r>
            <a:r>
              <a:rPr lang="nl-NL" dirty="0"/>
              <a:t> </a:t>
            </a:r>
            <a:r>
              <a:rPr lang="nl-NL" dirty="0" err="1"/>
              <a:t>things</a:t>
            </a:r>
            <a:r>
              <a:rPr lang="nl-NL" dirty="0"/>
              <a:t> we </a:t>
            </a:r>
            <a:r>
              <a:rPr lang="nl-NL" dirty="0" err="1"/>
              <a:t>think</a:t>
            </a:r>
            <a:r>
              <a:rPr lang="nl-NL" dirty="0"/>
              <a:t>, say or do:</a:t>
            </a:r>
          </a:p>
          <a:p>
            <a:pPr marL="171450" indent="-171450">
              <a:buFont typeface="Arial" panose="020B0604020202020204" pitchFamily="34" charset="0"/>
              <a:buChar char="•"/>
            </a:pPr>
            <a:r>
              <a:rPr lang="nl-NL" dirty="0"/>
              <a:t>Is </a:t>
            </a:r>
            <a:r>
              <a:rPr lang="nl-NL" dirty="0" err="1"/>
              <a:t>it</a:t>
            </a:r>
            <a:r>
              <a:rPr lang="nl-NL" dirty="0"/>
              <a:t> </a:t>
            </a:r>
            <a:r>
              <a:rPr lang="nl-NL" dirty="0" err="1"/>
              <a:t>the</a:t>
            </a:r>
            <a:r>
              <a:rPr lang="nl-NL" dirty="0"/>
              <a:t> </a:t>
            </a:r>
            <a:r>
              <a:rPr lang="nl-NL" dirty="0" err="1"/>
              <a:t>truth</a:t>
            </a:r>
            <a:r>
              <a:rPr lang="nl-NL" dirty="0"/>
              <a:t>?</a:t>
            </a:r>
          </a:p>
          <a:p>
            <a:pPr marL="171450" indent="-171450">
              <a:buFont typeface="Arial" panose="020B0604020202020204" pitchFamily="34" charset="0"/>
              <a:buChar char="•"/>
            </a:pPr>
            <a:r>
              <a:rPr lang="nl-NL" dirty="0"/>
              <a:t>Is </a:t>
            </a:r>
            <a:r>
              <a:rPr lang="nl-NL" dirty="0" err="1"/>
              <a:t>it</a:t>
            </a:r>
            <a:r>
              <a:rPr lang="nl-NL" dirty="0"/>
              <a:t> fair </a:t>
            </a:r>
            <a:r>
              <a:rPr lang="nl-NL" dirty="0" err="1"/>
              <a:t>to</a:t>
            </a:r>
            <a:r>
              <a:rPr lang="nl-NL" dirty="0"/>
              <a:t> </a:t>
            </a:r>
            <a:r>
              <a:rPr lang="nl-NL" dirty="0" err="1"/>
              <a:t>all</a:t>
            </a:r>
            <a:r>
              <a:rPr lang="nl-NL" dirty="0"/>
              <a:t> </a:t>
            </a:r>
            <a:r>
              <a:rPr lang="nl-NL" dirty="0" err="1"/>
              <a:t>concerned</a:t>
            </a:r>
            <a:r>
              <a:rPr lang="nl-NL" dirty="0"/>
              <a:t>?</a:t>
            </a:r>
          </a:p>
          <a:p>
            <a:pPr marL="171450" indent="-171450">
              <a:buFont typeface="Arial" panose="020B0604020202020204" pitchFamily="34" charset="0"/>
              <a:buChar char="•"/>
            </a:pPr>
            <a:r>
              <a:rPr lang="nl-NL" dirty="0"/>
              <a:t>Will </a:t>
            </a:r>
            <a:r>
              <a:rPr lang="nl-NL" dirty="0" err="1"/>
              <a:t>it</a:t>
            </a:r>
            <a:r>
              <a:rPr lang="nl-NL" dirty="0"/>
              <a:t> </a:t>
            </a:r>
            <a:r>
              <a:rPr lang="nl-NL" dirty="0" err="1"/>
              <a:t>build</a:t>
            </a:r>
            <a:r>
              <a:rPr lang="nl-NL" dirty="0"/>
              <a:t> goodwill </a:t>
            </a:r>
            <a:r>
              <a:rPr lang="nl-NL" dirty="0" err="1"/>
              <a:t>and</a:t>
            </a:r>
            <a:r>
              <a:rPr lang="nl-NL" dirty="0"/>
              <a:t> </a:t>
            </a:r>
            <a:r>
              <a:rPr lang="nl-NL" dirty="0" err="1"/>
              <a:t>better</a:t>
            </a:r>
            <a:r>
              <a:rPr lang="nl-NL" dirty="0"/>
              <a:t> </a:t>
            </a:r>
            <a:r>
              <a:rPr lang="nl-NL" dirty="0" err="1"/>
              <a:t>friendships</a:t>
            </a:r>
            <a:r>
              <a:rPr lang="nl-NL" dirty="0"/>
              <a:t>?</a:t>
            </a:r>
          </a:p>
          <a:p>
            <a:pPr marL="171450" indent="-171450">
              <a:buFont typeface="Arial" panose="020B0604020202020204" pitchFamily="34" charset="0"/>
              <a:buChar char="•"/>
            </a:pPr>
            <a:r>
              <a:rPr lang="nl-NL" dirty="0"/>
              <a:t>Will </a:t>
            </a:r>
            <a:r>
              <a:rPr lang="nl-NL" dirty="0" err="1"/>
              <a:t>it</a:t>
            </a:r>
            <a:r>
              <a:rPr lang="nl-NL" dirty="0"/>
              <a:t> </a:t>
            </a:r>
            <a:r>
              <a:rPr lang="nl-NL" dirty="0" err="1"/>
              <a:t>be</a:t>
            </a:r>
            <a:r>
              <a:rPr lang="nl-NL" dirty="0"/>
              <a:t> </a:t>
            </a:r>
            <a:r>
              <a:rPr lang="nl-NL" dirty="0" err="1"/>
              <a:t>beneficial</a:t>
            </a:r>
            <a:r>
              <a:rPr lang="nl-NL" dirty="0"/>
              <a:t> </a:t>
            </a:r>
            <a:r>
              <a:rPr lang="nl-NL" dirty="0" err="1"/>
              <a:t>to</a:t>
            </a:r>
            <a:r>
              <a:rPr lang="nl-NL" dirty="0"/>
              <a:t> </a:t>
            </a:r>
            <a:r>
              <a:rPr lang="nl-NL" dirty="0" err="1"/>
              <a:t>all</a:t>
            </a:r>
            <a:r>
              <a:rPr lang="nl-NL" dirty="0"/>
              <a:t> </a:t>
            </a:r>
            <a:r>
              <a:rPr lang="nl-NL" dirty="0" err="1"/>
              <a:t>concerned</a:t>
            </a:r>
            <a:r>
              <a:rPr lang="nl-NL" dirty="0"/>
              <a:t>?</a:t>
            </a:r>
          </a:p>
          <a:p>
            <a:endParaRPr lang="nl-NL" b="1" dirty="0"/>
          </a:p>
          <a:p>
            <a:r>
              <a:rPr lang="nl-NL" b="1" dirty="0"/>
              <a:t>In het Nederlands vertaald:</a:t>
            </a:r>
          </a:p>
          <a:p>
            <a:r>
              <a:rPr lang="nl-NL" dirty="0"/>
              <a:t>Bij de dingen die we denken, zeggen of doen stellen we ons de volgende vier vragen:</a:t>
            </a:r>
          </a:p>
          <a:p>
            <a:pPr marL="171450" indent="-171450">
              <a:buFont typeface="Arial" panose="020B0604020202020204" pitchFamily="34" charset="0"/>
              <a:buChar char="•"/>
            </a:pPr>
            <a:r>
              <a:rPr lang="nl-NL" dirty="0"/>
              <a:t>Is het waar?</a:t>
            </a:r>
          </a:p>
          <a:p>
            <a:pPr marL="171450" indent="-171450">
              <a:buFont typeface="Arial" panose="020B0604020202020204" pitchFamily="34" charset="0"/>
              <a:buChar char="•"/>
            </a:pPr>
            <a:r>
              <a:rPr lang="nl-NL" dirty="0"/>
              <a:t>Is het billijk voor alle betrokkenen?</a:t>
            </a:r>
          </a:p>
          <a:p>
            <a:pPr marL="171450" indent="-171450">
              <a:buFont typeface="Arial" panose="020B0604020202020204" pitchFamily="34" charset="0"/>
              <a:buChar char="•"/>
            </a:pPr>
            <a:r>
              <a:rPr lang="nl-NL" dirty="0"/>
              <a:t>Bevordert het onderling vertrouwen en vriendschap?</a:t>
            </a:r>
          </a:p>
          <a:p>
            <a:pPr marL="171450" indent="-171450">
              <a:buFont typeface="Arial" panose="020B0604020202020204" pitchFamily="34" charset="0"/>
              <a:buChar char="•"/>
            </a:pPr>
            <a:r>
              <a:rPr lang="nl-NL" dirty="0"/>
              <a:t>Komt het alle betrokkenen ten goede?</a:t>
            </a:r>
          </a:p>
          <a:p>
            <a:endParaRPr lang="en-US"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4AE29644-9C66-4091-AC28-A8EC27D3C696}" type="slidenum">
              <a:rPr lang="nl-NL" smtClean="0"/>
              <a:t>7</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en-US" dirty="0">
                <a:latin typeface="Arial" panose="020B0604020202020204" pitchFamily="34" charset="0"/>
                <a:ea typeface="ヒラギノ角ゴ Pro W3" pitchFamily="-84" charset="-128"/>
              </a:rPr>
              <a:t>RLI Nederland 2021 [dag 2, </a:t>
            </a:r>
            <a:r>
              <a:rPr lang="en-US" altLang="en-US" dirty="0" err="1">
                <a:latin typeface="Arial" panose="020B0604020202020204" pitchFamily="34" charset="0"/>
                <a:ea typeface="ヒラギノ角ゴ Pro W3" pitchFamily="-84" charset="-128"/>
              </a:rPr>
              <a:t>deel</a:t>
            </a:r>
            <a:r>
              <a:rPr lang="en-US" altLang="en-US" dirty="0">
                <a:latin typeface="Arial" panose="020B0604020202020204" pitchFamily="34" charset="0"/>
                <a:ea typeface="ヒラギノ角ゴ Pro W3" pitchFamily="-84" charset="-128"/>
              </a:rPr>
              <a:t> 2,</a:t>
            </a:r>
            <a:r>
              <a:rPr lang="en-US" altLang="en-US" baseline="0" dirty="0">
                <a:latin typeface="Arial" panose="020B0604020202020204" pitchFamily="34" charset="0"/>
                <a:ea typeface="ヒラギノ角ゴ Pro W3" pitchFamily="-84" charset="-128"/>
              </a:rPr>
              <a:t> </a:t>
            </a:r>
            <a:r>
              <a:rPr lang="en-US" altLang="en-US" dirty="0" err="1">
                <a:latin typeface="Arial" panose="020B0604020202020204" pitchFamily="34" charset="0"/>
                <a:ea typeface="ヒラギノ角ゴ Pro W3" pitchFamily="-84" charset="-128"/>
              </a:rPr>
              <a:t>ppt</a:t>
            </a:r>
            <a:r>
              <a:rPr lang="en-US" altLang="en-US" dirty="0">
                <a:latin typeface="Arial" panose="020B0604020202020204" pitchFamily="34" charset="0"/>
                <a:ea typeface="ヒラギノ角ゴ Pro W3" pitchFamily="-84" charset="-128"/>
              </a:rPr>
              <a:t> 11] </a:t>
            </a:r>
            <a:r>
              <a:rPr lang="en-US" altLang="en-US" b="1" dirty="0">
                <a:latin typeface="Arial" panose="020B0604020202020204" pitchFamily="34" charset="0"/>
                <a:ea typeface="ヒラギノ角ゴ Pro W3" pitchFamily="-84" charset="-128"/>
              </a:rPr>
              <a:t>Vocational Service in de </a:t>
            </a:r>
            <a:r>
              <a:rPr lang="en-US" altLang="en-US" b="1" dirty="0" err="1">
                <a:latin typeface="Arial" panose="020B0604020202020204" pitchFamily="34" charset="0"/>
                <a:ea typeface="ヒラギノ角ゴ Pro W3" pitchFamily="-84" charset="-128"/>
              </a:rPr>
              <a:t>praktijk</a:t>
            </a:r>
            <a:endParaRPr lang="nl-NL" b="1" dirty="0"/>
          </a:p>
          <a:p>
            <a:endParaRPr lang="nl-NL" dirty="0"/>
          </a:p>
        </p:txBody>
      </p:sp>
      <p:sp>
        <p:nvSpPr>
          <p:cNvPr id="4" name="Tijdelijke aanduiding voor dianummer 3"/>
          <p:cNvSpPr>
            <a:spLocks noGrp="1"/>
          </p:cNvSpPr>
          <p:nvPr>
            <p:ph type="sldNum" sz="quarter" idx="10"/>
          </p:nvPr>
        </p:nvSpPr>
        <p:spPr/>
        <p:txBody>
          <a:bodyPr/>
          <a:lstStyle/>
          <a:p>
            <a:fld id="{4AE29644-9C66-4091-AC28-A8EC27D3C696}" type="slidenum">
              <a:rPr lang="nl-NL" smtClean="0"/>
              <a:t>8</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pPr marL="109855" marR="0" indent="0" algn="l" defTabSz="914400" rtl="0" eaLnBrk="1" fontAlgn="auto" latinLnBrk="0" hangingPunct="1">
              <a:lnSpc>
                <a:spcPct val="100000"/>
              </a:lnSpc>
              <a:spcBef>
                <a:spcPts val="1800"/>
              </a:spcBef>
              <a:spcAft>
                <a:spcPts val="0"/>
              </a:spcAft>
              <a:buClrTx/>
              <a:buSzTx/>
              <a:buFontTx/>
              <a:buNone/>
              <a:defRPr/>
            </a:pPr>
            <a:r>
              <a:rPr lang="en-US" altLang="en-US" sz="1200" dirty="0">
                <a:latin typeface="Arial" panose="020B0604020202020204" pitchFamily="34" charset="0"/>
                <a:ea typeface="ヒラギノ角ゴ Pro W3" pitchFamily="-84" charset="-128"/>
              </a:rPr>
              <a:t>RLI Nederland 2021 [dag 2, </a:t>
            </a:r>
            <a:r>
              <a:rPr lang="en-US" altLang="en-US" sz="1200" dirty="0" err="1">
                <a:latin typeface="Arial" panose="020B0604020202020204" pitchFamily="34" charset="0"/>
                <a:ea typeface="ヒラギノ角ゴ Pro W3" pitchFamily="-84" charset="-128"/>
              </a:rPr>
              <a:t>deel</a:t>
            </a:r>
            <a:r>
              <a:rPr lang="en-US" altLang="en-US" sz="1200" dirty="0">
                <a:latin typeface="Arial" panose="020B0604020202020204" pitchFamily="34" charset="0"/>
                <a:ea typeface="ヒラギノ角ゴ Pro W3" pitchFamily="-84" charset="-128"/>
              </a:rPr>
              <a:t> 2,</a:t>
            </a:r>
            <a:r>
              <a:rPr lang="en-US" altLang="en-US" sz="1200" baseline="0" dirty="0">
                <a:latin typeface="Arial" panose="020B0604020202020204" pitchFamily="34" charset="0"/>
                <a:ea typeface="ヒラギノ角ゴ Pro W3" pitchFamily="-84" charset="-128"/>
              </a:rPr>
              <a:t> </a:t>
            </a:r>
            <a:r>
              <a:rPr lang="en-US" altLang="en-US" sz="1200" dirty="0" err="1">
                <a:latin typeface="Arial" panose="020B0604020202020204" pitchFamily="34" charset="0"/>
                <a:ea typeface="ヒラギノ角ゴ Pro W3" pitchFamily="-84" charset="-128"/>
              </a:rPr>
              <a:t>ppt</a:t>
            </a:r>
            <a:r>
              <a:rPr lang="en-US" altLang="en-US" sz="1200" dirty="0">
                <a:latin typeface="Arial" panose="020B0604020202020204" pitchFamily="34" charset="0"/>
                <a:ea typeface="ヒラギノ角ゴ Pro W3" pitchFamily="-84" charset="-128"/>
              </a:rPr>
              <a:t> 12] </a:t>
            </a:r>
            <a:r>
              <a:rPr lang="en-US" altLang="en-US" sz="1200" b="1" dirty="0">
                <a:latin typeface="Arial" panose="020B0604020202020204" pitchFamily="34" charset="0"/>
                <a:ea typeface="ヒラギノ角ゴ Pro W3" pitchFamily="-84" charset="-128"/>
              </a:rPr>
              <a:t>Vocational Service in de </a:t>
            </a:r>
            <a:r>
              <a:rPr lang="en-US" altLang="en-US" sz="1200" b="1" dirty="0" err="1">
                <a:latin typeface="Arial" panose="020B0604020202020204" pitchFamily="34" charset="0"/>
                <a:ea typeface="ヒラギノ角ゴ Pro W3" pitchFamily="-84" charset="-128"/>
              </a:rPr>
              <a:t>praktijk</a:t>
            </a:r>
            <a:r>
              <a:rPr lang="en-US" altLang="en-US" sz="1200" b="1" dirty="0">
                <a:latin typeface="Arial" panose="020B0604020202020204" pitchFamily="34" charset="0"/>
                <a:ea typeface="ヒラギノ角ゴ Pro W3" pitchFamily="-84" charset="-128"/>
              </a:rPr>
              <a:t> – </a:t>
            </a:r>
            <a:r>
              <a:rPr lang="en-US" altLang="en-US" sz="1200" b="1" dirty="0" err="1">
                <a:latin typeface="Arial" panose="020B0604020202020204" pitchFamily="34" charset="0"/>
                <a:ea typeface="ヒラギノ角ゴ Pro W3" pitchFamily="-84" charset="-128"/>
              </a:rPr>
              <a:t>binnen</a:t>
            </a:r>
            <a:r>
              <a:rPr lang="en-US" altLang="en-US" sz="1200" b="1" dirty="0">
                <a:latin typeface="Arial" panose="020B0604020202020204" pitchFamily="34" charset="0"/>
                <a:ea typeface="ヒラギノ角ゴ Pro W3" pitchFamily="-84" charset="-128"/>
              </a:rPr>
              <a:t> de club</a:t>
            </a:r>
            <a:endParaRPr lang="nl-NL" sz="1200" b="1" dirty="0"/>
          </a:p>
          <a:p>
            <a:pPr marL="109855" indent="0">
              <a:spcBef>
                <a:spcPts val="1800"/>
              </a:spcBef>
              <a:buNone/>
            </a:pPr>
            <a:endParaRPr lang="nl-NL" sz="1200" b="1" i="1" dirty="0">
              <a:solidFill>
                <a:schemeClr val="bg1"/>
              </a:solidFill>
            </a:endParaRPr>
          </a:p>
          <a:p>
            <a:pPr marL="109855" indent="0">
              <a:spcBef>
                <a:spcPts val="1800"/>
              </a:spcBef>
              <a:buNone/>
            </a:pPr>
            <a:r>
              <a:rPr lang="nl-NL" sz="1200" b="1" i="1" dirty="0">
                <a:solidFill>
                  <a:schemeClr val="bg1"/>
                </a:solidFill>
              </a:rPr>
              <a:t>Beroepspraatje:</a:t>
            </a:r>
          </a:p>
          <a:p>
            <a:pPr marL="395605" indent="-285750">
              <a:spcBef>
                <a:spcPts val="1800"/>
              </a:spcBef>
              <a:buFont typeface="Arial" panose="020B0604020202020204" pitchFamily="34" charset="0"/>
              <a:buChar char="•"/>
            </a:pPr>
            <a:r>
              <a:rPr lang="nl-NL" sz="1200" i="1" dirty="0">
                <a:solidFill>
                  <a:schemeClr val="bg1"/>
                </a:solidFill>
              </a:rPr>
              <a:t>Essentie beroepsuitoefening:</a:t>
            </a:r>
            <a:r>
              <a:rPr lang="nl-NL" sz="1200" i="1" baseline="0" dirty="0">
                <a:solidFill>
                  <a:schemeClr val="bg1"/>
                </a:solidFill>
              </a:rPr>
              <a:t> </a:t>
            </a:r>
            <a:r>
              <a:rPr lang="nl-NL" sz="1200" dirty="0">
                <a:solidFill>
                  <a:schemeClr val="bg1"/>
                </a:solidFill>
              </a:rPr>
              <a:t>technische aspecten,</a:t>
            </a:r>
            <a:r>
              <a:rPr lang="nl-NL" sz="1200" baseline="0" dirty="0">
                <a:solidFill>
                  <a:schemeClr val="bg1"/>
                </a:solidFill>
              </a:rPr>
              <a:t> </a:t>
            </a:r>
            <a:r>
              <a:rPr lang="nl-NL" sz="1200" dirty="0">
                <a:solidFill>
                  <a:schemeClr val="bg1"/>
                </a:solidFill>
              </a:rPr>
              <a:t>sociale aspecten, ethische aangelegenheden</a:t>
            </a:r>
          </a:p>
          <a:p>
            <a:pPr marL="395605" indent="-285750">
              <a:spcBef>
                <a:spcPts val="1800"/>
              </a:spcBef>
              <a:buFont typeface="Arial" panose="020B0604020202020204" pitchFamily="34" charset="0"/>
              <a:buChar char="•"/>
            </a:pPr>
            <a:r>
              <a:rPr lang="nl-NL" sz="1200" i="1" dirty="0">
                <a:solidFill>
                  <a:schemeClr val="bg1"/>
                </a:solidFill>
              </a:rPr>
              <a:t>Relevante onderwerpen persoon</a:t>
            </a:r>
            <a:r>
              <a:rPr lang="nl-NL" sz="1200" dirty="0">
                <a:solidFill>
                  <a:schemeClr val="bg1"/>
                </a:solidFill>
              </a:rPr>
              <a:t>:</a:t>
            </a:r>
            <a:r>
              <a:rPr lang="nl-NL" sz="1200" baseline="0" dirty="0">
                <a:solidFill>
                  <a:schemeClr val="bg1"/>
                </a:solidFill>
              </a:rPr>
              <a:t> </a:t>
            </a:r>
            <a:r>
              <a:rPr lang="nl-NL" sz="1200" dirty="0">
                <a:solidFill>
                  <a:schemeClr val="bg1"/>
                </a:solidFill>
              </a:rPr>
              <a:t>vooropleiding en vorming, beroepskeuze, huidige beroep, motivatie, dilemma’s in carrière, kansen en uitdagingen in de toekomst</a:t>
            </a:r>
          </a:p>
          <a:p>
            <a:pPr marL="395605" indent="-285750">
              <a:spcBef>
                <a:spcPts val="1800"/>
              </a:spcBef>
              <a:buFont typeface="Arial" panose="020B0604020202020204" pitchFamily="34" charset="0"/>
              <a:buChar char="•"/>
            </a:pPr>
            <a:r>
              <a:rPr lang="nl-NL" sz="1200" i="1" dirty="0">
                <a:solidFill>
                  <a:schemeClr val="bg1"/>
                </a:solidFill>
              </a:rPr>
              <a:t>Relevante onderwerpen beroep</a:t>
            </a:r>
            <a:r>
              <a:rPr lang="nl-NL" sz="1200" dirty="0">
                <a:solidFill>
                  <a:schemeClr val="bg1"/>
                </a:solidFill>
              </a:rPr>
              <a:t>: ontwikkelingen in beroep, imago van het beroep, wetten en regels, (ethische)</a:t>
            </a:r>
            <a:r>
              <a:rPr lang="nl-NL" sz="1200" baseline="0" dirty="0">
                <a:solidFill>
                  <a:schemeClr val="bg1"/>
                </a:solidFill>
              </a:rPr>
              <a:t> </a:t>
            </a:r>
            <a:r>
              <a:rPr lang="nl-NL" sz="1200" dirty="0">
                <a:solidFill>
                  <a:schemeClr val="bg1"/>
                </a:solidFill>
              </a:rPr>
              <a:t>dilemma’s in de praktijk, arbeidscondities, honorering, toekomstverwachting</a:t>
            </a:r>
          </a:p>
          <a:p>
            <a:pPr marL="395605" indent="-285750">
              <a:spcBef>
                <a:spcPts val="1800"/>
              </a:spcBef>
              <a:buFont typeface="Arial" panose="020B0604020202020204" pitchFamily="34" charset="0"/>
              <a:buChar char="•"/>
            </a:pPr>
            <a:endParaRPr lang="nl-NL" sz="1200" b="1" i="1" dirty="0">
              <a:solidFill>
                <a:schemeClr val="bg1"/>
              </a:solidFill>
            </a:endParaRPr>
          </a:p>
          <a:p>
            <a:pPr marL="109855" indent="0">
              <a:spcBef>
                <a:spcPts val="1800"/>
              </a:spcBef>
              <a:buFont typeface="Arial" panose="020B0604020202020204" pitchFamily="34" charset="0"/>
              <a:buNone/>
            </a:pPr>
            <a:r>
              <a:rPr lang="nl-NL" sz="1200" b="1" i="1" dirty="0">
                <a:solidFill>
                  <a:schemeClr val="bg1"/>
                </a:solidFill>
              </a:rPr>
              <a:t>Levensbericht: </a:t>
            </a:r>
          </a:p>
          <a:p>
            <a:pPr marL="109855" indent="0">
              <a:spcBef>
                <a:spcPts val="0"/>
              </a:spcBef>
              <a:buNone/>
            </a:pPr>
            <a:r>
              <a:rPr lang="nl-NL" sz="1200" dirty="0">
                <a:solidFill>
                  <a:schemeClr val="bg1"/>
                </a:solidFill>
              </a:rPr>
              <a:t>Relaas levensloop: </a:t>
            </a:r>
            <a:r>
              <a:rPr lang="nl-NL" sz="1200" i="1" dirty="0">
                <a:solidFill>
                  <a:schemeClr val="bg1"/>
                </a:solidFill>
              </a:rPr>
              <a:t>géén curriculum vitae</a:t>
            </a:r>
            <a:br>
              <a:rPr lang="nl-NL" sz="1200" i="1" dirty="0">
                <a:solidFill>
                  <a:schemeClr val="bg1"/>
                </a:solidFill>
              </a:rPr>
            </a:br>
            <a:r>
              <a:rPr lang="nl-NL" sz="1200" i="0" dirty="0">
                <a:solidFill>
                  <a:schemeClr val="bg1"/>
                </a:solidFill>
              </a:rPr>
              <a:t>Persoonlijk. </a:t>
            </a:r>
            <a:r>
              <a:rPr lang="nl-NL" sz="1200" dirty="0">
                <a:solidFill>
                  <a:schemeClr val="bg1"/>
                </a:solidFill>
              </a:rPr>
              <a:t>Vertrouwelijk.</a:t>
            </a:r>
            <a:r>
              <a:rPr lang="nl-NL" sz="1200" baseline="0" dirty="0">
                <a:solidFill>
                  <a:schemeClr val="bg1"/>
                </a:solidFill>
              </a:rPr>
              <a:t> </a:t>
            </a:r>
            <a:r>
              <a:rPr lang="nl-NL" sz="1200" dirty="0">
                <a:solidFill>
                  <a:schemeClr val="bg1"/>
                </a:solidFill>
              </a:rPr>
              <a:t>Geen discussie of vragen. Informatie uit de eerste hand</a:t>
            </a:r>
            <a:endParaRPr lang="nl-NL" sz="1100" dirty="0">
              <a:solidFill>
                <a:schemeClr val="bg1"/>
              </a:solidFill>
            </a:endParaRPr>
          </a:p>
          <a:p>
            <a:pPr marL="109855" indent="0">
              <a:spcBef>
                <a:spcPts val="1800"/>
              </a:spcBef>
              <a:buNone/>
            </a:pPr>
            <a:endParaRPr lang="nl-NL" sz="1200" b="1" i="1" dirty="0">
              <a:solidFill>
                <a:schemeClr val="bg1"/>
              </a:solidFill>
            </a:endParaRPr>
          </a:p>
          <a:p>
            <a:pPr marL="109855" indent="0">
              <a:spcBef>
                <a:spcPts val="1800"/>
              </a:spcBef>
              <a:buNone/>
            </a:pPr>
            <a:r>
              <a:rPr lang="nl-NL" b="1" i="1" dirty="0"/>
              <a:t>Bedrijfsbezoek:</a:t>
            </a:r>
            <a:r>
              <a:rPr lang="nl-NL" b="1" i="1" baseline="0" dirty="0"/>
              <a:t> </a:t>
            </a:r>
          </a:p>
          <a:p>
            <a:pPr marL="109855" indent="0">
              <a:spcBef>
                <a:spcPts val="1800"/>
              </a:spcBef>
              <a:buNone/>
            </a:pPr>
            <a:r>
              <a:rPr lang="nl-NL" sz="1600" i="1" dirty="0">
                <a:solidFill>
                  <a:schemeClr val="bg1"/>
                </a:solidFill>
              </a:rPr>
              <a:t>Presentatie beroep op locatie</a:t>
            </a:r>
            <a:r>
              <a:rPr lang="nl-NL" sz="1600" dirty="0">
                <a:solidFill>
                  <a:schemeClr val="bg1"/>
                </a:solidFill>
              </a:rPr>
              <a:t>: korte voordracht, rondleiding, informatie over bedrijfsvoering, ontmoeting met mensen in het bedrijf</a:t>
            </a:r>
          </a:p>
          <a:p>
            <a:pPr marL="109855" indent="0">
              <a:spcBef>
                <a:spcPts val="1800"/>
              </a:spcBef>
              <a:buNone/>
            </a:pPr>
            <a:r>
              <a:rPr lang="nl-NL" sz="1600" i="1" dirty="0">
                <a:solidFill>
                  <a:schemeClr val="bg1"/>
                </a:solidFill>
              </a:rPr>
              <a:t>Relevante informatie</a:t>
            </a:r>
            <a:r>
              <a:rPr lang="nl-NL" sz="1600" dirty="0">
                <a:solidFill>
                  <a:schemeClr val="bg1"/>
                </a:solidFill>
              </a:rPr>
              <a:t>: inzicht in maatschappelijk functioneren bedrijf, aandacht voor duurzaam ondernemen </a:t>
            </a:r>
          </a:p>
          <a:p>
            <a:pPr marL="109855" indent="0">
              <a:spcBef>
                <a:spcPts val="1800"/>
              </a:spcBef>
              <a:buNone/>
            </a:pPr>
            <a:endParaRPr lang="nl-NL" b="1" i="1" dirty="0"/>
          </a:p>
          <a:p>
            <a:pPr marL="109855" indent="0">
              <a:spcBef>
                <a:spcPts val="1800"/>
              </a:spcBef>
              <a:buNone/>
            </a:pPr>
            <a:r>
              <a:rPr lang="nl-NL" b="1" i="1" dirty="0"/>
              <a:t>5-minutenpraatje:</a:t>
            </a:r>
          </a:p>
          <a:p>
            <a:pPr marL="109855" indent="0">
              <a:spcBef>
                <a:spcPts val="1800"/>
              </a:spcBef>
              <a:buNone/>
            </a:pPr>
            <a:r>
              <a:rPr lang="nl-NL" sz="1000" dirty="0">
                <a:solidFill>
                  <a:schemeClr val="bg1"/>
                </a:solidFill>
              </a:rPr>
              <a:t>Korte mededeling actualiteit (in beroep / in persoonlijk leven). Geen discussie of vragen. Informatie uit eerste hand</a:t>
            </a:r>
          </a:p>
          <a:p>
            <a:pPr marL="109855" indent="0">
              <a:spcBef>
                <a:spcPts val="1800"/>
              </a:spcBef>
              <a:buNone/>
            </a:pPr>
            <a:endParaRPr lang="nl-NL" sz="1000" b="1" i="1" dirty="0">
              <a:solidFill>
                <a:schemeClr val="bg1"/>
              </a:solidFill>
            </a:endParaRPr>
          </a:p>
          <a:p>
            <a:pPr marL="109855" indent="0">
              <a:spcBef>
                <a:spcPts val="1800"/>
              </a:spcBef>
              <a:buNone/>
            </a:pPr>
            <a:r>
              <a:rPr lang="nl-NL" b="1" i="1" dirty="0"/>
              <a:t>Themabijeenkomst:</a:t>
            </a:r>
          </a:p>
          <a:p>
            <a:pPr marL="109855" indent="0">
              <a:spcBef>
                <a:spcPts val="1800"/>
              </a:spcBef>
              <a:buNone/>
            </a:pPr>
            <a:r>
              <a:rPr lang="nl-NL" sz="1600" i="1" dirty="0" err="1">
                <a:solidFill>
                  <a:schemeClr val="bg1"/>
                </a:solidFill>
              </a:rPr>
              <a:t>Vocational</a:t>
            </a:r>
            <a:r>
              <a:rPr lang="nl-NL" sz="1600" i="1" dirty="0">
                <a:solidFill>
                  <a:schemeClr val="bg1"/>
                </a:solidFill>
              </a:rPr>
              <a:t> onderwerp bij: </a:t>
            </a:r>
            <a:r>
              <a:rPr lang="nl-NL" sz="1600" dirty="0">
                <a:solidFill>
                  <a:schemeClr val="bg1"/>
                </a:solidFill>
              </a:rPr>
              <a:t>Oktober </a:t>
            </a:r>
            <a:r>
              <a:rPr lang="nl-NL" sz="1600" dirty="0" err="1">
                <a:solidFill>
                  <a:schemeClr val="bg1"/>
                </a:solidFill>
              </a:rPr>
              <a:t>Vocational</a:t>
            </a:r>
            <a:r>
              <a:rPr lang="nl-NL" sz="1600" dirty="0">
                <a:solidFill>
                  <a:schemeClr val="bg1"/>
                </a:solidFill>
              </a:rPr>
              <a:t> Service maand, Avondjes van zes / acht, </a:t>
            </a:r>
            <a:r>
              <a:rPr lang="nl-NL" sz="1600" dirty="0" err="1">
                <a:solidFill>
                  <a:schemeClr val="bg1"/>
                </a:solidFill>
              </a:rPr>
              <a:t>Vocational</a:t>
            </a:r>
            <a:r>
              <a:rPr lang="nl-NL" sz="1600" dirty="0">
                <a:solidFill>
                  <a:schemeClr val="bg1"/>
                </a:solidFill>
              </a:rPr>
              <a:t> Service projecten</a:t>
            </a:r>
          </a:p>
          <a:p>
            <a:endParaRPr lang="nl-NL" b="0" i="0" dirty="0"/>
          </a:p>
          <a:p>
            <a:endParaRPr lang="nl-NL" dirty="0"/>
          </a:p>
        </p:txBody>
      </p:sp>
      <p:sp>
        <p:nvSpPr>
          <p:cNvPr id="4" name="Tijdelijke aanduiding voor dianummer 3"/>
          <p:cNvSpPr>
            <a:spLocks noGrp="1"/>
          </p:cNvSpPr>
          <p:nvPr>
            <p:ph type="sldNum" sz="quarter" idx="10"/>
          </p:nvPr>
        </p:nvSpPr>
        <p:spPr/>
        <p:txBody>
          <a:bodyPr/>
          <a:lstStyle/>
          <a:p>
            <a:fld id="{4AE29644-9C66-4091-AC28-A8EC27D3C696}" type="slidenum">
              <a:rPr lang="nl-NL" smtClean="0"/>
              <a:t>9</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altLang="en-US" sz="1200" dirty="0">
                <a:latin typeface="Arial" panose="020B0604020202020204" pitchFamily="34" charset="0"/>
                <a:ea typeface="ヒラギノ角ゴ Pro W3" pitchFamily="-84" charset="-128"/>
              </a:rPr>
              <a:t>RLI Nederland 2021 [dag 2, </a:t>
            </a:r>
            <a:r>
              <a:rPr lang="en-US" altLang="en-US" sz="1200" dirty="0" err="1">
                <a:latin typeface="Arial" panose="020B0604020202020204" pitchFamily="34" charset="0"/>
                <a:ea typeface="ヒラギノ角ゴ Pro W3" pitchFamily="-84" charset="-128"/>
              </a:rPr>
              <a:t>deel</a:t>
            </a:r>
            <a:r>
              <a:rPr lang="en-US" altLang="en-US" sz="1200" dirty="0">
                <a:latin typeface="Arial" panose="020B0604020202020204" pitchFamily="34" charset="0"/>
                <a:ea typeface="ヒラギノ角ゴ Pro W3" pitchFamily="-84" charset="-128"/>
              </a:rPr>
              <a:t> 2,</a:t>
            </a:r>
            <a:r>
              <a:rPr lang="en-US" altLang="en-US" sz="1200" baseline="0" dirty="0">
                <a:latin typeface="Arial" panose="020B0604020202020204" pitchFamily="34" charset="0"/>
                <a:ea typeface="ヒラギノ角ゴ Pro W3" pitchFamily="-84" charset="-128"/>
              </a:rPr>
              <a:t> </a:t>
            </a:r>
            <a:r>
              <a:rPr lang="en-US" altLang="en-US" sz="1200" dirty="0" err="1">
                <a:latin typeface="Arial" panose="020B0604020202020204" pitchFamily="34" charset="0"/>
                <a:ea typeface="ヒラギノ角ゴ Pro W3" pitchFamily="-84" charset="-128"/>
              </a:rPr>
              <a:t>ppt</a:t>
            </a:r>
            <a:r>
              <a:rPr lang="en-US" altLang="en-US" sz="1200" dirty="0">
                <a:latin typeface="Arial" panose="020B0604020202020204" pitchFamily="34" charset="0"/>
                <a:ea typeface="ヒラギノ角ゴ Pro W3" pitchFamily="-84" charset="-128"/>
              </a:rPr>
              <a:t> 13] </a:t>
            </a:r>
            <a:r>
              <a:rPr lang="en-US" altLang="en-US" b="1" dirty="0">
                <a:latin typeface="Arial" panose="020B0604020202020204" pitchFamily="34" charset="0"/>
                <a:ea typeface="ヒラギノ角ゴ Pro W3" pitchFamily="-84" charset="-128"/>
              </a:rPr>
              <a:t>Vocational Service in de </a:t>
            </a:r>
            <a:r>
              <a:rPr lang="en-US" altLang="en-US" b="1" dirty="0" err="1">
                <a:latin typeface="Arial" panose="020B0604020202020204" pitchFamily="34" charset="0"/>
                <a:ea typeface="ヒラギノ角ゴ Pro W3" pitchFamily="-84" charset="-128"/>
              </a:rPr>
              <a:t>praktijk</a:t>
            </a:r>
            <a:r>
              <a:rPr lang="en-US" altLang="en-US" b="1" dirty="0">
                <a:latin typeface="Arial" panose="020B0604020202020204" pitchFamily="34" charset="0"/>
                <a:ea typeface="ヒラギノ角ゴ Pro W3" pitchFamily="-84" charset="-128"/>
              </a:rPr>
              <a:t> – </a:t>
            </a:r>
            <a:r>
              <a:rPr lang="en-US" altLang="en-US" b="1" dirty="0" err="1">
                <a:latin typeface="Arial" panose="020B0604020202020204" pitchFamily="34" charset="0"/>
                <a:ea typeface="ヒラギノ角ゴ Pro W3" pitchFamily="-84" charset="-128"/>
              </a:rPr>
              <a:t>binnen</a:t>
            </a:r>
            <a:r>
              <a:rPr lang="en-US" altLang="en-US" b="1" dirty="0">
                <a:latin typeface="Arial" panose="020B0604020202020204" pitchFamily="34" charset="0"/>
                <a:ea typeface="ヒラギノ角ゴ Pro W3" pitchFamily="-84" charset="-128"/>
              </a:rPr>
              <a:t> de club</a:t>
            </a:r>
            <a:endParaRPr lang="nl-NL" b="1" dirty="0"/>
          </a:p>
          <a:p>
            <a:endParaRPr lang="nl-NL" b="1" i="1" dirty="0"/>
          </a:p>
          <a:p>
            <a:endParaRPr lang="nl-NL" b="1" i="1" dirty="0"/>
          </a:p>
          <a:p>
            <a:r>
              <a:rPr lang="nl-NL" b="1" i="1" dirty="0"/>
              <a:t>Discussiebijeenkomsten: </a:t>
            </a:r>
          </a:p>
          <a:p>
            <a:pPr>
              <a:spcBef>
                <a:spcPts val="1200"/>
              </a:spcBef>
              <a:buFont typeface="Arial" panose="020B0604020202020204" pitchFamily="34" charset="0"/>
              <a:buNone/>
            </a:pPr>
            <a:r>
              <a:rPr lang="nl-NL" sz="1200" dirty="0">
                <a:solidFill>
                  <a:schemeClr val="bg1"/>
                </a:solidFill>
              </a:rPr>
              <a:t>Maatschappelijk relevante onderwerpen. Morele dilemma’s. Geen beperking of censuur. Geen (club-</a:t>
            </a:r>
            <a:r>
              <a:rPr lang="nl-NL" sz="1200" baseline="0" dirty="0">
                <a:solidFill>
                  <a:schemeClr val="bg1"/>
                </a:solidFill>
              </a:rPr>
              <a:t> of persoonlijk-)</a:t>
            </a:r>
            <a:r>
              <a:rPr lang="nl-NL" sz="1200" dirty="0">
                <a:solidFill>
                  <a:schemeClr val="bg1"/>
                </a:solidFill>
              </a:rPr>
              <a:t>standpunt opdringen.</a:t>
            </a:r>
          </a:p>
          <a:p>
            <a:endParaRPr lang="nl-NL" dirty="0"/>
          </a:p>
          <a:p>
            <a:r>
              <a:rPr lang="nl-NL" b="1" i="1" dirty="0"/>
              <a:t>Debat/Stellingen: </a:t>
            </a:r>
          </a:p>
          <a:p>
            <a:pPr>
              <a:buFont typeface="Arial" panose="020B0604020202020204" pitchFamily="34" charset="0"/>
              <a:buNone/>
            </a:pPr>
            <a:r>
              <a:rPr lang="nl-NL" sz="2400" dirty="0">
                <a:solidFill>
                  <a:schemeClr val="bg1"/>
                </a:solidFill>
              </a:rPr>
              <a:t>Eigen recente ervaring (eventueel buiten het beroep). </a:t>
            </a:r>
          </a:p>
          <a:p>
            <a:pPr>
              <a:buFont typeface="Arial" panose="020B0604020202020204" pitchFamily="34" charset="0"/>
              <a:buNone/>
            </a:pPr>
            <a:r>
              <a:rPr lang="nl-NL" sz="2400" dirty="0">
                <a:solidFill>
                  <a:schemeClr val="bg1"/>
                </a:solidFill>
              </a:rPr>
              <a:t>Belichten van: Concrete feiten. Achtergrondinformatie. Mogelijke gevolgen. </a:t>
            </a:r>
          </a:p>
          <a:p>
            <a:endParaRPr lang="nl-NL" dirty="0"/>
          </a:p>
        </p:txBody>
      </p:sp>
      <p:sp>
        <p:nvSpPr>
          <p:cNvPr id="4" name="Tijdelijke aanduiding voor dianummer 3"/>
          <p:cNvSpPr>
            <a:spLocks noGrp="1"/>
          </p:cNvSpPr>
          <p:nvPr>
            <p:ph type="sldNum" sz="quarter" idx="10"/>
          </p:nvPr>
        </p:nvSpPr>
        <p:spPr/>
        <p:txBody>
          <a:bodyPr/>
          <a:lstStyle/>
          <a:p>
            <a:fld id="{4AE29644-9C66-4091-AC28-A8EC27D3C696}" type="slidenum">
              <a:rPr lang="nl-NL" smtClean="0"/>
              <a:t>10</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 y="3429000"/>
            <a:ext cx="9296400" cy="990600"/>
          </a:xfrm>
          <a:prstGeom prst="rect">
            <a:avLst/>
          </a:prstGeom>
          <a:solidFill>
            <a:srgbClr val="00AEEF"/>
          </a:solidFill>
          <a:effectLst>
            <a:outerShdw blurRad="57150" dist="50800" dir="2700000" algn="tl" rotWithShape="0">
              <a:srgbClr val="000000">
                <a:alpha val="40000"/>
              </a:srgbClr>
            </a:outerShdw>
          </a:effectLst>
        </p:spPr>
        <p:txBody>
          <a:bodyPr lIns="548640" tIns="0" rIns="0" bIns="91440" anchor="b" anchorCtr="0">
            <a:noAutofit/>
          </a:bodyPr>
          <a:lstStyle>
            <a:lvl1pPr algn="l">
              <a:defRPr sz="4400" b="0" i="0">
                <a:solidFill>
                  <a:schemeClr val="bg1"/>
                </a:solidFill>
                <a:latin typeface="Arial Narrow"/>
                <a:cs typeface="Arial Narrow"/>
              </a:defRPr>
            </a:lvl1pPr>
          </a:lstStyle>
          <a:p>
            <a:r>
              <a:rPr lang="en-US"/>
              <a:t>Click to edit Master title style</a:t>
            </a:r>
            <a:endParaRPr lang="en-US" dirty="0"/>
          </a:p>
        </p:txBody>
      </p:sp>
      <p:sp>
        <p:nvSpPr>
          <p:cNvPr id="8" name="Subtitle 2"/>
          <p:cNvSpPr>
            <a:spLocks noGrp="1"/>
          </p:cNvSpPr>
          <p:nvPr>
            <p:ph type="subTitle" idx="1"/>
          </p:nvPr>
        </p:nvSpPr>
        <p:spPr>
          <a:xfrm>
            <a:off x="533400" y="4611744"/>
            <a:ext cx="6400800" cy="950856"/>
          </a:xfrm>
          <a:prstGeom prst="rect">
            <a:avLst/>
          </a:prstGeom>
        </p:spPr>
        <p:txBody>
          <a:bodyPr lIns="0" tIns="0" rIns="0" bIns="0">
            <a:normAutofit/>
          </a:bodyPr>
          <a:lstStyle>
            <a:lvl1pPr marL="0" indent="0" algn="l">
              <a:buNone/>
              <a:defRPr sz="2200">
                <a:solidFill>
                  <a:srgbClr val="00AEEF"/>
                </a:solidFill>
                <a:latin typeface="Georgia" panose="02040502050405020303"/>
                <a:cs typeface="Georgia" panose="02040502050405020303"/>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28677" name="Rectangle 5"/>
          <p:cNvSpPr/>
          <p:nvPr userDrawn="1"/>
        </p:nvSpPr>
        <p:spPr>
          <a:xfrm>
            <a:off x="-76200" y="457200"/>
            <a:ext cx="9296400" cy="533400"/>
          </a:xfrm>
          <a:prstGeom prst="rect">
            <a:avLst/>
          </a:prstGeom>
          <a:solidFill>
            <a:srgbClr val="009999"/>
          </a:solidFill>
          <a:ln w="9525">
            <a:noFill/>
          </a:ln>
          <a:effectLst>
            <a:outerShdw dist="61087" dir="5400000" rotWithShape="0">
              <a:srgbClr val="808080">
                <a:alpha val="25000"/>
              </a:srgbClr>
            </a:outerShdw>
          </a:effectLst>
        </p:spPr>
        <p:txBody>
          <a:bodyPr anchor="ctr" anchorCtr="0"/>
          <a:lstStyle/>
          <a:p>
            <a:pPr lvl="0" algn="ctr" eaLnBrk="0" hangingPunct="0"/>
            <a:endParaRPr dirty="0">
              <a:solidFill>
                <a:srgbClr val="FFFFFF"/>
              </a:solidFill>
              <a:latin typeface="Calibri" panose="020F0502020204030204" pitchFamily="-84" charset="0"/>
            </a:endParaRPr>
          </a:p>
        </p:txBody>
      </p:sp>
      <p:sp>
        <p:nvSpPr>
          <p:cNvPr id="2" name="Title 1"/>
          <p:cNvSpPr>
            <a:spLocks noGrp="1"/>
          </p:cNvSpPr>
          <p:nvPr>
            <p:ph type="title"/>
          </p:nvPr>
        </p:nvSpPr>
        <p:spPr>
          <a:xfrm>
            <a:off x="381000" y="457200"/>
            <a:ext cx="8763000" cy="533400"/>
          </a:xfrm>
          <a:prstGeom prst="rect">
            <a:avLst/>
          </a:prstGeom>
        </p:spPr>
        <p:txBody>
          <a:bodyPr lIns="0" tIns="0" rIns="0" bIns="0" anchor="ctr" anchorCtr="0"/>
          <a:lstStyle>
            <a:lvl1pPr algn="l">
              <a:defRPr sz="2000">
                <a:solidFill>
                  <a:schemeClr val="bg1"/>
                </a:solidFill>
                <a:latin typeface="Arial Narrow"/>
                <a:cs typeface="Arial Narrow"/>
              </a:defRPr>
            </a:lvl1pPr>
          </a:lstStyle>
          <a:p>
            <a:r>
              <a:rPr lang="en-US"/>
              <a:t>Click to edit Master title style</a:t>
            </a:r>
            <a:endParaRPr lang="en-US" dirty="0"/>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panose="02040502050405020303"/>
                <a:cs typeface="Georgia" panose="02040502050405020303"/>
              </a:defRPr>
            </a:lvl1pPr>
            <a:lvl2pPr>
              <a:defRPr sz="2600">
                <a:solidFill>
                  <a:srgbClr val="58585A"/>
                </a:solidFill>
                <a:latin typeface="Georgia" panose="02040502050405020303"/>
                <a:cs typeface="Georgia" panose="02040502050405020303"/>
              </a:defRPr>
            </a:lvl2pPr>
            <a:lvl3pPr>
              <a:defRPr sz="2200">
                <a:solidFill>
                  <a:srgbClr val="58585A"/>
                </a:solidFill>
                <a:latin typeface="Georgia" panose="02040502050405020303"/>
                <a:cs typeface="Georgia" panose="02040502050405020303"/>
              </a:defRPr>
            </a:lvl3pPr>
            <a:lvl4pPr>
              <a:defRPr sz="1800">
                <a:solidFill>
                  <a:srgbClr val="58585A"/>
                </a:solidFill>
                <a:latin typeface="Georgia" panose="02040502050405020303"/>
                <a:cs typeface="Georgia" panose="02040502050405020303"/>
              </a:defRPr>
            </a:lvl4pPr>
            <a:lvl5pPr>
              <a:defRPr sz="1600">
                <a:solidFill>
                  <a:srgbClr val="58585A"/>
                </a:solidFill>
                <a:latin typeface="Georgia" panose="02040502050405020303"/>
                <a:cs typeface="Georgia" panose="0204050205040502030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29701" name="Rectangle 5"/>
          <p:cNvSpPr/>
          <p:nvPr userDrawn="1"/>
        </p:nvSpPr>
        <p:spPr>
          <a:xfrm>
            <a:off x="-76200" y="457200"/>
            <a:ext cx="9296400" cy="533400"/>
          </a:xfrm>
          <a:prstGeom prst="rect">
            <a:avLst/>
          </a:prstGeom>
          <a:solidFill>
            <a:srgbClr val="FF7600"/>
          </a:solidFill>
          <a:ln w="9525">
            <a:noFill/>
          </a:ln>
          <a:effectLst>
            <a:outerShdw dist="61087" dir="5400000" rotWithShape="0">
              <a:srgbClr val="808080">
                <a:alpha val="25000"/>
              </a:srgbClr>
            </a:outerShdw>
          </a:effectLst>
        </p:spPr>
        <p:txBody>
          <a:bodyPr anchor="ctr" anchorCtr="0"/>
          <a:lstStyle/>
          <a:p>
            <a:pPr lvl="0" algn="ctr" eaLnBrk="0" hangingPunct="0"/>
            <a:endParaRPr dirty="0">
              <a:solidFill>
                <a:srgbClr val="FFFFFF"/>
              </a:solidFill>
              <a:latin typeface="Calibri" panose="020F0502020204030204" pitchFamily="-84" charset="0"/>
            </a:endParaRPr>
          </a:p>
        </p:txBody>
      </p:sp>
      <p:sp>
        <p:nvSpPr>
          <p:cNvPr id="2" name="Title 1"/>
          <p:cNvSpPr>
            <a:spLocks noGrp="1"/>
          </p:cNvSpPr>
          <p:nvPr>
            <p:ph type="title"/>
          </p:nvPr>
        </p:nvSpPr>
        <p:spPr>
          <a:xfrm>
            <a:off x="381000" y="457200"/>
            <a:ext cx="8763000" cy="533400"/>
          </a:xfrm>
          <a:prstGeom prst="rect">
            <a:avLst/>
          </a:prstGeom>
        </p:spPr>
        <p:txBody>
          <a:bodyPr lIns="0" tIns="0" rIns="0" bIns="0" anchor="ctr" anchorCtr="0"/>
          <a:lstStyle>
            <a:lvl1pPr algn="l">
              <a:defRPr sz="2000">
                <a:solidFill>
                  <a:schemeClr val="bg1"/>
                </a:solidFill>
                <a:latin typeface="Arial Narrow"/>
                <a:cs typeface="Arial Narrow"/>
              </a:defRPr>
            </a:lvl1pPr>
          </a:lstStyle>
          <a:p>
            <a:r>
              <a:rPr lang="en-US"/>
              <a:t>Click to edit Master title style</a:t>
            </a:r>
            <a:endParaRPr lang="en-US" dirty="0"/>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panose="02040502050405020303"/>
                <a:cs typeface="Georgia" panose="02040502050405020303"/>
              </a:defRPr>
            </a:lvl1pPr>
            <a:lvl2pPr>
              <a:defRPr sz="2600">
                <a:solidFill>
                  <a:srgbClr val="58585A"/>
                </a:solidFill>
                <a:latin typeface="Georgia" panose="02040502050405020303"/>
                <a:cs typeface="Georgia" panose="02040502050405020303"/>
              </a:defRPr>
            </a:lvl2pPr>
            <a:lvl3pPr>
              <a:defRPr sz="2200">
                <a:solidFill>
                  <a:srgbClr val="58585A"/>
                </a:solidFill>
                <a:latin typeface="Georgia" panose="02040502050405020303"/>
                <a:cs typeface="Georgia" panose="02040502050405020303"/>
              </a:defRPr>
            </a:lvl3pPr>
            <a:lvl4pPr>
              <a:defRPr sz="1800">
                <a:solidFill>
                  <a:srgbClr val="58585A"/>
                </a:solidFill>
                <a:latin typeface="Georgia" panose="02040502050405020303"/>
                <a:cs typeface="Georgia" panose="02040502050405020303"/>
              </a:defRPr>
            </a:lvl4pPr>
            <a:lvl5pPr>
              <a:defRPr sz="1600">
                <a:solidFill>
                  <a:srgbClr val="58585A"/>
                </a:solidFill>
                <a:latin typeface="Georgia" panose="02040502050405020303"/>
                <a:cs typeface="Georgia" panose="0204050205040502030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1"/>
          <p:cNvSpPr>
            <a:spLocks noGrp="1"/>
          </p:cNvSpPr>
          <p:nvPr>
            <p:ph type="title"/>
          </p:nvPr>
        </p:nvSpPr>
        <p:spPr>
          <a:xfrm>
            <a:off x="381000" y="228600"/>
            <a:ext cx="8763000" cy="533400"/>
          </a:xfrm>
          <a:prstGeom prst="rect">
            <a:avLst/>
          </a:prstGeom>
        </p:spPr>
        <p:txBody>
          <a:bodyPr lIns="0" tIns="0" rIns="0" bIns="0" anchor="ctr" anchorCtr="0"/>
          <a:lstStyle>
            <a:lvl1pPr algn="l">
              <a:defRPr sz="1800">
                <a:solidFill>
                  <a:schemeClr val="bg1">
                    <a:lumMod val="85000"/>
                  </a:schemeClr>
                </a:solidFill>
                <a:latin typeface="Arial Narrow"/>
                <a:cs typeface="Arial Narrow"/>
              </a:defRPr>
            </a:lvl1pPr>
          </a:lstStyle>
          <a:p>
            <a:r>
              <a:rPr lang="en-US"/>
              <a:t>Click to edit Master 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0" i="0" cap="all">
                <a:latin typeface="Arial Narrow"/>
                <a:cs typeface="Arial Narrow"/>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latin typeface="Georgia" panose="02040502050405020303"/>
                <a:cs typeface="Georgia" panose="02040502050405020303"/>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lgn="l">
              <a:defRPr sz="3600">
                <a:latin typeface="Arial Narrow"/>
                <a:cs typeface="Arial Narrow"/>
              </a:defRPr>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atin typeface="Georgia" panose="02040502050405020303"/>
                <a:cs typeface="Georgia" panose="02040502050405020303"/>
              </a:defRPr>
            </a:lvl1pPr>
            <a:lvl2pPr>
              <a:defRPr sz="2400">
                <a:latin typeface="Georgia" panose="02040502050405020303"/>
                <a:cs typeface="Georgia" panose="02040502050405020303"/>
              </a:defRPr>
            </a:lvl2pPr>
            <a:lvl3pPr>
              <a:defRPr sz="2000">
                <a:latin typeface="Georgia" panose="02040502050405020303"/>
                <a:cs typeface="Georgia" panose="02040502050405020303"/>
              </a:defRPr>
            </a:lvl3pPr>
            <a:lvl4pPr>
              <a:defRPr sz="1800">
                <a:latin typeface="Georgia" panose="02040502050405020303"/>
                <a:cs typeface="Georgia" panose="02040502050405020303"/>
              </a:defRPr>
            </a:lvl4pPr>
            <a:lvl5pPr>
              <a:defRPr sz="1800">
                <a:latin typeface="Georgia" panose="02040502050405020303"/>
                <a:cs typeface="Georgia" panose="02040502050405020303"/>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atin typeface="Georgia" panose="02040502050405020303"/>
                <a:cs typeface="Georgia" panose="02040502050405020303"/>
              </a:defRPr>
            </a:lvl1pPr>
            <a:lvl2pPr>
              <a:defRPr sz="2400">
                <a:latin typeface="Georgia" panose="02040502050405020303"/>
                <a:cs typeface="Georgia" panose="02040502050405020303"/>
              </a:defRPr>
            </a:lvl2pPr>
            <a:lvl3pPr>
              <a:defRPr sz="2000">
                <a:latin typeface="Georgia" panose="02040502050405020303"/>
                <a:cs typeface="Georgia" panose="02040502050405020303"/>
              </a:defRPr>
            </a:lvl3pPr>
            <a:lvl4pPr>
              <a:defRPr sz="1800">
                <a:latin typeface="Georgia" panose="02040502050405020303"/>
                <a:cs typeface="Georgia" panose="02040502050405020303"/>
              </a:defRPr>
            </a:lvl4pPr>
            <a:lvl5pPr>
              <a:defRPr sz="1800">
                <a:latin typeface="Georgia" panose="02040502050405020303"/>
                <a:cs typeface="Georgia" panose="02040502050405020303"/>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lgn="l">
              <a:defRPr sz="3600">
                <a:latin typeface="Arial Narrow"/>
                <a:cs typeface="Arial Narrow"/>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Narrow"/>
                <a:cs typeface="Arial Narrow"/>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atin typeface="Georgia" panose="02040502050405020303"/>
                <a:cs typeface="Georgia" panose="02040502050405020303"/>
              </a:defRPr>
            </a:lvl1pPr>
            <a:lvl2pPr>
              <a:defRPr sz="2000">
                <a:latin typeface="Georgia" panose="02040502050405020303"/>
                <a:cs typeface="Georgia" panose="02040502050405020303"/>
              </a:defRPr>
            </a:lvl2pPr>
            <a:lvl3pPr>
              <a:defRPr sz="1800">
                <a:latin typeface="Georgia" panose="02040502050405020303"/>
                <a:cs typeface="Georgia" panose="02040502050405020303"/>
              </a:defRPr>
            </a:lvl3pPr>
            <a:lvl4pPr>
              <a:defRPr sz="1600">
                <a:latin typeface="Georgia" panose="02040502050405020303"/>
                <a:cs typeface="Georgia" panose="02040502050405020303"/>
              </a:defRPr>
            </a:lvl4pPr>
            <a:lvl5pPr>
              <a:defRPr sz="1600">
                <a:latin typeface="Georgia" panose="02040502050405020303"/>
                <a:cs typeface="Georgia" panose="02040502050405020303"/>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Narrow"/>
                <a:cs typeface="Arial Narrow"/>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atin typeface="Georgia" panose="02040502050405020303"/>
                <a:cs typeface="Georgia" panose="02040502050405020303"/>
              </a:defRPr>
            </a:lvl1pPr>
            <a:lvl2pPr>
              <a:defRPr sz="2000">
                <a:latin typeface="Georgia" panose="02040502050405020303"/>
                <a:cs typeface="Georgia" panose="02040502050405020303"/>
              </a:defRPr>
            </a:lvl2pPr>
            <a:lvl3pPr>
              <a:defRPr sz="1800">
                <a:latin typeface="Georgia" panose="02040502050405020303"/>
                <a:cs typeface="Georgia" panose="02040502050405020303"/>
              </a:defRPr>
            </a:lvl3pPr>
            <a:lvl4pPr>
              <a:defRPr sz="1600">
                <a:latin typeface="Georgia" panose="02040502050405020303"/>
                <a:cs typeface="Georgia" panose="02040502050405020303"/>
              </a:defRPr>
            </a:lvl4pPr>
            <a:lvl5pPr>
              <a:defRPr sz="1600">
                <a:latin typeface="Georgia" panose="02040502050405020303"/>
                <a:cs typeface="Georgia" panose="02040502050405020303"/>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sz="3600">
                <a:latin typeface="Arial Narrow"/>
                <a:cs typeface="Arial Narrow"/>
              </a:defRPr>
            </a:lvl1pPr>
          </a:lstStyle>
          <a:p>
            <a:r>
              <a:rPr lang="en-US"/>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atin typeface="Arial Narrow"/>
                <a:cs typeface="Arial Narrow"/>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atin typeface="Georgia" panose="02040502050405020303"/>
                <a:cs typeface="Georgia" panose="02040502050405020303"/>
              </a:defRPr>
            </a:lvl1pPr>
            <a:lvl2pPr>
              <a:defRPr sz="2800">
                <a:latin typeface="Georgia" panose="02040502050405020303"/>
                <a:cs typeface="Georgia" panose="02040502050405020303"/>
              </a:defRPr>
            </a:lvl2pPr>
            <a:lvl3pPr>
              <a:defRPr sz="2400">
                <a:latin typeface="Georgia" panose="02040502050405020303"/>
                <a:cs typeface="Georgia" panose="02040502050405020303"/>
              </a:defRPr>
            </a:lvl3pPr>
            <a:lvl4pPr>
              <a:defRPr sz="2000">
                <a:latin typeface="Georgia" panose="02040502050405020303"/>
                <a:cs typeface="Georgia" panose="02040502050405020303"/>
              </a:defRPr>
            </a:lvl4pPr>
            <a:lvl5pPr>
              <a:defRPr sz="2000">
                <a:latin typeface="Georgia" panose="02040502050405020303"/>
                <a:cs typeface="Georgia" panose="02040502050405020303"/>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atin typeface="Georgia" panose="02040502050405020303"/>
                <a:cs typeface="Georgia" panose="02040502050405020303"/>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atin typeface="Arial Narrow"/>
                <a:cs typeface="Arial Narrow"/>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457200" rtl="0" eaLnBrk="1" fontAlgn="base" latinLnBrk="0" hangingPunct="1">
              <a:lnSpc>
                <a:spcPct val="100000"/>
              </a:lnSpc>
              <a:spcBef>
                <a:spcPct val="20000"/>
              </a:spcBef>
              <a:spcAft>
                <a:spcPct val="0"/>
              </a:spcAft>
              <a:buClrTx/>
              <a:buSzTx/>
              <a:buFont typeface="Arial" panose="020B0604020202020204" pitchFamily="34" charset="0"/>
              <a:buNone/>
              <a:defRPr/>
            </a:pPr>
            <a:endParaRPr kumimoji="0" lang="en-US" sz="3200" b="0" i="0" u="none" strike="noStrike" kern="1200" cap="none" spc="0" normalizeH="0" baseline="0" noProof="0">
              <a:ln>
                <a:noFill/>
              </a:ln>
              <a:solidFill>
                <a:schemeClr val="tx1"/>
              </a:solidFill>
              <a:effectLst/>
              <a:uLnTx/>
              <a:uFillTx/>
              <a:latin typeface="+mn-lt"/>
              <a:ea typeface="MS PGothic" panose="020B0600070205080204" pitchFamily="-84" charset="-128"/>
              <a:cs typeface="MS PGothic" panose="020B0600070205080204" pitchFamily="-84" charset="-128"/>
            </a:endParaRP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atin typeface="Georgia" panose="02040502050405020303"/>
                <a:cs typeface="Georgia" panose="02040502050405020303"/>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 y="3429000"/>
            <a:ext cx="9296400" cy="990600"/>
          </a:xfrm>
          <a:prstGeom prst="rect">
            <a:avLst/>
          </a:prstGeom>
          <a:solidFill>
            <a:srgbClr val="005DAA"/>
          </a:solidFill>
          <a:effectLst>
            <a:outerShdw blurRad="57150" dist="50800" dir="2700000" algn="tl" rotWithShape="0">
              <a:srgbClr val="000000">
                <a:alpha val="40000"/>
              </a:srgbClr>
            </a:outerShdw>
          </a:effectLst>
        </p:spPr>
        <p:txBody>
          <a:bodyPr lIns="548640" tIns="0" rIns="0" bIns="91440" anchor="b" anchorCtr="0">
            <a:noAutofit/>
          </a:bodyPr>
          <a:lstStyle>
            <a:lvl1pPr algn="l">
              <a:defRPr sz="4400" b="0" i="0">
                <a:solidFill>
                  <a:schemeClr val="bg1"/>
                </a:solidFill>
                <a:latin typeface="Arial Narrow"/>
                <a:cs typeface="Arial Narrow"/>
              </a:defRPr>
            </a:lvl1pPr>
          </a:lstStyle>
          <a:p>
            <a:r>
              <a:rPr lang="en-US"/>
              <a:t>Click to edit Master title style</a:t>
            </a:r>
            <a:endParaRPr lang="en-US" dirty="0"/>
          </a:p>
        </p:txBody>
      </p:sp>
      <p:sp>
        <p:nvSpPr>
          <p:cNvPr id="8" name="Subtitle 2"/>
          <p:cNvSpPr>
            <a:spLocks noGrp="1"/>
          </p:cNvSpPr>
          <p:nvPr>
            <p:ph type="subTitle" idx="1"/>
          </p:nvPr>
        </p:nvSpPr>
        <p:spPr>
          <a:xfrm>
            <a:off x="533400" y="4611744"/>
            <a:ext cx="6400800" cy="950856"/>
          </a:xfrm>
          <a:prstGeom prst="rect">
            <a:avLst/>
          </a:prstGeom>
        </p:spPr>
        <p:txBody>
          <a:bodyPr lIns="0" tIns="0" rIns="0" bIns="0">
            <a:normAutofit/>
          </a:bodyPr>
          <a:lstStyle>
            <a:lvl1pPr marL="0" indent="0" algn="l">
              <a:buNone/>
              <a:defRPr sz="2200">
                <a:solidFill>
                  <a:srgbClr val="005DAA"/>
                </a:solidFill>
                <a:latin typeface="Georgia" panose="02040502050405020303"/>
                <a:cs typeface="Georgia" panose="02040502050405020303"/>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32773" name="Rectangle 4"/>
          <p:cNvSpPr/>
          <p:nvPr userDrawn="1"/>
        </p:nvSpPr>
        <p:spPr>
          <a:xfrm>
            <a:off x="-152400" y="2667000"/>
            <a:ext cx="9525000" cy="1600200"/>
          </a:xfrm>
          <a:prstGeom prst="rect">
            <a:avLst/>
          </a:prstGeom>
          <a:solidFill>
            <a:schemeClr val="accent1"/>
          </a:solidFill>
          <a:ln w="9525">
            <a:noFill/>
          </a:ln>
          <a:effectLst>
            <a:outerShdw dist="61087" dir="5400000" rotWithShape="0">
              <a:srgbClr val="808080">
                <a:alpha val="45999"/>
              </a:srgbClr>
            </a:outerShdw>
          </a:effectLst>
        </p:spPr>
        <p:txBody>
          <a:bodyPr anchor="ctr" anchorCtr="0"/>
          <a:lstStyle/>
          <a:p>
            <a:pPr lvl="0" algn="ctr" eaLnBrk="0" hangingPunct="0"/>
            <a:endParaRPr dirty="0">
              <a:solidFill>
                <a:srgbClr val="FFFFFF"/>
              </a:solidFill>
              <a:latin typeface="Calibri" panose="020F0502020204030204" pitchFamily="-84" charset="0"/>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33797" name="Rectangle 4"/>
          <p:cNvSpPr/>
          <p:nvPr userDrawn="1"/>
        </p:nvSpPr>
        <p:spPr>
          <a:xfrm>
            <a:off x="-152400" y="2667000"/>
            <a:ext cx="9525000" cy="1600200"/>
          </a:xfrm>
          <a:prstGeom prst="rect">
            <a:avLst/>
          </a:prstGeom>
          <a:solidFill>
            <a:srgbClr val="005DAA"/>
          </a:solidFill>
          <a:ln w="9525">
            <a:noFill/>
          </a:ln>
          <a:effectLst>
            <a:outerShdw dist="61087" dir="5400000" rotWithShape="0">
              <a:srgbClr val="808080">
                <a:alpha val="45999"/>
              </a:srgbClr>
            </a:outerShdw>
          </a:effectLst>
        </p:spPr>
        <p:txBody>
          <a:bodyPr anchor="ctr" anchorCtr="0"/>
          <a:lstStyle/>
          <a:p>
            <a:pPr lvl="0" algn="ctr" eaLnBrk="0" hangingPunct="0"/>
            <a:endParaRPr dirty="0">
              <a:solidFill>
                <a:srgbClr val="FFFFFF"/>
              </a:solidFill>
              <a:latin typeface="Calibri" panose="020F0502020204030204" pitchFamily="-84" charset="0"/>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34821" name="Rectangle 4"/>
          <p:cNvSpPr/>
          <p:nvPr userDrawn="1"/>
        </p:nvSpPr>
        <p:spPr>
          <a:xfrm>
            <a:off x="-152400" y="2667000"/>
            <a:ext cx="9525000" cy="1600200"/>
          </a:xfrm>
          <a:prstGeom prst="rect">
            <a:avLst/>
          </a:prstGeom>
          <a:solidFill>
            <a:schemeClr val="tx2"/>
          </a:solidFill>
          <a:ln w="9525">
            <a:noFill/>
          </a:ln>
          <a:effectLst>
            <a:outerShdw dist="61087" dir="5400000" rotWithShape="0">
              <a:srgbClr val="808080">
                <a:alpha val="45999"/>
              </a:srgbClr>
            </a:outerShdw>
          </a:effectLst>
        </p:spPr>
        <p:txBody>
          <a:bodyPr anchor="ctr" anchorCtr="0"/>
          <a:lstStyle/>
          <a:p>
            <a:pPr lvl="0" algn="ctr" eaLnBrk="0" hangingPunct="0"/>
            <a:endParaRPr dirty="0">
              <a:solidFill>
                <a:srgbClr val="FFFFFF"/>
              </a:solidFill>
              <a:latin typeface="Calibri" panose="020F0502020204030204" pitchFamily="-84" charset="0"/>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35845" name="Rectangle 4"/>
          <p:cNvSpPr/>
          <p:nvPr userDrawn="1"/>
        </p:nvSpPr>
        <p:spPr>
          <a:xfrm>
            <a:off x="-152400" y="2667000"/>
            <a:ext cx="9525000" cy="1600200"/>
          </a:xfrm>
          <a:prstGeom prst="rect">
            <a:avLst/>
          </a:prstGeom>
          <a:solidFill>
            <a:srgbClr val="009999"/>
          </a:solidFill>
          <a:ln w="9525">
            <a:noFill/>
          </a:ln>
          <a:effectLst>
            <a:outerShdw dist="61087" dir="5400000" rotWithShape="0">
              <a:srgbClr val="808080">
                <a:alpha val="45999"/>
              </a:srgbClr>
            </a:outerShdw>
          </a:effectLst>
        </p:spPr>
        <p:txBody>
          <a:bodyPr anchor="ctr" anchorCtr="0"/>
          <a:lstStyle/>
          <a:p>
            <a:pPr lvl="0" algn="ctr" eaLnBrk="0" hangingPunct="0"/>
            <a:endParaRPr dirty="0">
              <a:solidFill>
                <a:srgbClr val="FFFFFF"/>
              </a:solidFill>
              <a:latin typeface="Calibri" panose="020F0502020204030204" pitchFamily="-84" charset="0"/>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36869" name="Rectangle 4"/>
          <p:cNvSpPr/>
          <p:nvPr userDrawn="1"/>
        </p:nvSpPr>
        <p:spPr>
          <a:xfrm>
            <a:off x="-152400" y="2667000"/>
            <a:ext cx="9525000" cy="1600200"/>
          </a:xfrm>
          <a:prstGeom prst="rect">
            <a:avLst/>
          </a:prstGeom>
          <a:solidFill>
            <a:srgbClr val="FF7600"/>
          </a:solidFill>
          <a:ln w="9525">
            <a:noFill/>
          </a:ln>
          <a:effectLst>
            <a:outerShdw dist="61087" dir="5400000" rotWithShape="0">
              <a:srgbClr val="808080">
                <a:alpha val="45999"/>
              </a:srgbClr>
            </a:outerShdw>
          </a:effectLst>
        </p:spPr>
        <p:txBody>
          <a:bodyPr anchor="ctr" anchorCtr="0"/>
          <a:lstStyle/>
          <a:p>
            <a:pPr lvl="0" algn="ctr" eaLnBrk="0" hangingPunct="0"/>
            <a:endParaRPr dirty="0">
              <a:solidFill>
                <a:srgbClr val="FFFFFF"/>
              </a:solidFill>
              <a:latin typeface="Calibri" panose="020F0502020204030204" pitchFamily="-84" charset="0"/>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 y="3429000"/>
            <a:ext cx="9296400" cy="990600"/>
          </a:xfrm>
          <a:prstGeom prst="rect">
            <a:avLst/>
          </a:prstGeom>
          <a:solidFill>
            <a:schemeClr val="tx2"/>
          </a:solidFill>
          <a:effectLst>
            <a:outerShdw blurRad="57150" dist="50800" dir="2700000" algn="tl" rotWithShape="0">
              <a:srgbClr val="000000">
                <a:alpha val="40000"/>
              </a:srgbClr>
            </a:outerShdw>
          </a:effectLst>
        </p:spPr>
        <p:txBody>
          <a:bodyPr lIns="548640" tIns="0" rIns="0" bIns="91440" anchor="b" anchorCtr="0">
            <a:noAutofit/>
          </a:bodyPr>
          <a:lstStyle>
            <a:lvl1pPr algn="l">
              <a:defRPr sz="4400" b="0" i="0">
                <a:solidFill>
                  <a:schemeClr val="bg1"/>
                </a:solidFill>
                <a:latin typeface="Arial Narrow"/>
                <a:cs typeface="Arial Narrow"/>
              </a:defRPr>
            </a:lvl1pPr>
          </a:lstStyle>
          <a:p>
            <a:r>
              <a:rPr lang="en-US"/>
              <a:t>Click to edit Master title style</a:t>
            </a:r>
            <a:endParaRPr lang="en-US" dirty="0"/>
          </a:p>
        </p:txBody>
      </p:sp>
      <p:sp>
        <p:nvSpPr>
          <p:cNvPr id="8" name="Subtitle 2"/>
          <p:cNvSpPr>
            <a:spLocks noGrp="1"/>
          </p:cNvSpPr>
          <p:nvPr>
            <p:ph type="subTitle" idx="1"/>
          </p:nvPr>
        </p:nvSpPr>
        <p:spPr>
          <a:xfrm>
            <a:off x="533400" y="4611744"/>
            <a:ext cx="6400800" cy="950856"/>
          </a:xfrm>
          <a:prstGeom prst="rect">
            <a:avLst/>
          </a:prstGeom>
        </p:spPr>
        <p:txBody>
          <a:bodyPr lIns="0" tIns="0" rIns="0" bIns="0">
            <a:normAutofit/>
          </a:bodyPr>
          <a:lstStyle>
            <a:lvl1pPr marL="0" indent="0" algn="l">
              <a:buNone/>
              <a:defRPr sz="2200">
                <a:solidFill>
                  <a:schemeClr val="tx2"/>
                </a:solidFill>
                <a:latin typeface="Georgia" panose="02040502050405020303"/>
                <a:cs typeface="Georgia" panose="02040502050405020303"/>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 y="3429000"/>
            <a:ext cx="9296400" cy="990600"/>
          </a:xfrm>
          <a:prstGeom prst="rect">
            <a:avLst/>
          </a:prstGeom>
          <a:solidFill>
            <a:schemeClr val="accent3"/>
          </a:solidFill>
          <a:effectLst>
            <a:outerShdw blurRad="57150" dist="50800" dir="2700000" algn="tl" rotWithShape="0">
              <a:srgbClr val="000000">
                <a:alpha val="40000"/>
              </a:srgbClr>
            </a:outerShdw>
          </a:effectLst>
        </p:spPr>
        <p:txBody>
          <a:bodyPr lIns="548640" tIns="0" rIns="0" bIns="91440" anchor="b" anchorCtr="0">
            <a:noAutofit/>
          </a:bodyPr>
          <a:lstStyle>
            <a:lvl1pPr algn="l">
              <a:defRPr sz="4400" b="0" i="0">
                <a:solidFill>
                  <a:schemeClr val="bg1"/>
                </a:solidFill>
                <a:latin typeface="Arial Narrow"/>
                <a:cs typeface="Arial Narrow"/>
              </a:defRPr>
            </a:lvl1pPr>
          </a:lstStyle>
          <a:p>
            <a:r>
              <a:rPr lang="en-US"/>
              <a:t>Click to edit Master title style</a:t>
            </a:r>
            <a:endParaRPr lang="en-US" dirty="0"/>
          </a:p>
        </p:txBody>
      </p:sp>
      <p:sp>
        <p:nvSpPr>
          <p:cNvPr id="8" name="Subtitle 2"/>
          <p:cNvSpPr>
            <a:spLocks noGrp="1"/>
          </p:cNvSpPr>
          <p:nvPr>
            <p:ph type="subTitle" idx="1"/>
          </p:nvPr>
        </p:nvSpPr>
        <p:spPr>
          <a:xfrm>
            <a:off x="533400" y="4611744"/>
            <a:ext cx="6400800" cy="950856"/>
          </a:xfrm>
          <a:prstGeom prst="rect">
            <a:avLst/>
          </a:prstGeom>
        </p:spPr>
        <p:txBody>
          <a:bodyPr lIns="0" tIns="0" rIns="0" bIns="0">
            <a:normAutofit/>
          </a:bodyPr>
          <a:lstStyle>
            <a:lvl1pPr marL="0" indent="0" algn="l">
              <a:buNone/>
              <a:defRPr sz="2200">
                <a:solidFill>
                  <a:schemeClr val="accent3"/>
                </a:solidFill>
                <a:latin typeface="Georgia" panose="02040502050405020303"/>
                <a:cs typeface="Georgia" panose="02040502050405020303"/>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76200" y="3429000"/>
            <a:ext cx="9296400" cy="990600"/>
          </a:xfrm>
          <a:prstGeom prst="rect">
            <a:avLst/>
          </a:prstGeom>
          <a:solidFill>
            <a:schemeClr val="accent6"/>
          </a:solidFill>
          <a:effectLst>
            <a:outerShdw blurRad="57150" dist="50800" dir="2700000" algn="tl" rotWithShape="0">
              <a:srgbClr val="000000">
                <a:alpha val="40000"/>
              </a:srgbClr>
            </a:outerShdw>
          </a:effectLst>
        </p:spPr>
        <p:txBody>
          <a:bodyPr lIns="548640" tIns="0" rIns="0" bIns="91440" anchor="b" anchorCtr="0">
            <a:noAutofit/>
          </a:bodyPr>
          <a:lstStyle>
            <a:lvl1pPr algn="l">
              <a:defRPr sz="4400" b="0" i="0">
                <a:solidFill>
                  <a:schemeClr val="bg1"/>
                </a:solidFill>
                <a:latin typeface="Arial Narrow"/>
                <a:cs typeface="Arial Narrow"/>
              </a:defRPr>
            </a:lvl1pPr>
          </a:lstStyle>
          <a:p>
            <a:r>
              <a:rPr lang="en-US"/>
              <a:t>Click to edit Master title style</a:t>
            </a:r>
            <a:endParaRPr lang="en-US" dirty="0"/>
          </a:p>
        </p:txBody>
      </p:sp>
      <p:sp>
        <p:nvSpPr>
          <p:cNvPr id="8" name="Subtitle 2"/>
          <p:cNvSpPr>
            <a:spLocks noGrp="1"/>
          </p:cNvSpPr>
          <p:nvPr>
            <p:ph type="subTitle" idx="1"/>
          </p:nvPr>
        </p:nvSpPr>
        <p:spPr>
          <a:xfrm>
            <a:off x="533400" y="4611744"/>
            <a:ext cx="6400800" cy="950856"/>
          </a:xfrm>
          <a:prstGeom prst="rect">
            <a:avLst/>
          </a:prstGeom>
        </p:spPr>
        <p:txBody>
          <a:bodyPr lIns="0" tIns="0" rIns="0" bIns="0">
            <a:normAutofit/>
          </a:bodyPr>
          <a:lstStyle>
            <a:lvl1pPr marL="0" indent="0" algn="l">
              <a:buNone/>
              <a:defRPr sz="2200">
                <a:solidFill>
                  <a:schemeClr val="accent6"/>
                </a:solidFill>
                <a:latin typeface="Georgia" panose="02040502050405020303"/>
                <a:cs typeface="Georgia" panose="02040502050405020303"/>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25605" name="Rectangle 5"/>
          <p:cNvSpPr/>
          <p:nvPr userDrawn="1"/>
        </p:nvSpPr>
        <p:spPr>
          <a:xfrm>
            <a:off x="-76200" y="457200"/>
            <a:ext cx="9296400" cy="533400"/>
          </a:xfrm>
          <a:prstGeom prst="rect">
            <a:avLst/>
          </a:prstGeom>
          <a:solidFill>
            <a:schemeClr val="accent1"/>
          </a:solidFill>
          <a:ln w="9525">
            <a:noFill/>
          </a:ln>
          <a:effectLst>
            <a:outerShdw dist="61087" dir="5400000" rotWithShape="0">
              <a:srgbClr val="808080">
                <a:alpha val="25000"/>
              </a:srgbClr>
            </a:outerShdw>
          </a:effectLst>
        </p:spPr>
        <p:txBody>
          <a:bodyPr anchor="ctr" anchorCtr="0"/>
          <a:lstStyle/>
          <a:p>
            <a:pPr lvl="0" algn="ctr" eaLnBrk="0" hangingPunct="0"/>
            <a:endParaRPr dirty="0">
              <a:solidFill>
                <a:srgbClr val="FFFFFF"/>
              </a:solidFill>
              <a:latin typeface="Calibri" panose="020F0502020204030204" pitchFamily="-84" charset="0"/>
            </a:endParaRPr>
          </a:p>
        </p:txBody>
      </p:sp>
      <p:sp>
        <p:nvSpPr>
          <p:cNvPr id="2" name="Title 1"/>
          <p:cNvSpPr>
            <a:spLocks noGrp="1"/>
          </p:cNvSpPr>
          <p:nvPr>
            <p:ph type="title"/>
          </p:nvPr>
        </p:nvSpPr>
        <p:spPr>
          <a:xfrm>
            <a:off x="381000" y="457200"/>
            <a:ext cx="8763000" cy="533400"/>
          </a:xfrm>
          <a:prstGeom prst="rect">
            <a:avLst/>
          </a:prstGeom>
        </p:spPr>
        <p:txBody>
          <a:bodyPr lIns="0" tIns="0" rIns="0" bIns="0" anchor="ctr" anchorCtr="0"/>
          <a:lstStyle>
            <a:lvl1pPr algn="l">
              <a:defRPr sz="2000">
                <a:solidFill>
                  <a:schemeClr val="bg1"/>
                </a:solidFill>
                <a:latin typeface="Arial Narrow"/>
                <a:cs typeface="Arial Narrow"/>
              </a:defRPr>
            </a:lvl1pPr>
          </a:lstStyle>
          <a:p>
            <a:r>
              <a:rPr lang="en-US"/>
              <a:t>Click to edit Master title style</a:t>
            </a:r>
            <a:endParaRPr lang="en-US" dirty="0"/>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panose="02040502050405020303"/>
                <a:cs typeface="Georgia" panose="02040502050405020303"/>
              </a:defRPr>
            </a:lvl1pPr>
            <a:lvl2pPr>
              <a:defRPr sz="2600">
                <a:solidFill>
                  <a:srgbClr val="58585A"/>
                </a:solidFill>
                <a:latin typeface="Georgia" panose="02040502050405020303"/>
                <a:cs typeface="Georgia" panose="02040502050405020303"/>
              </a:defRPr>
            </a:lvl2pPr>
            <a:lvl3pPr>
              <a:defRPr sz="2200">
                <a:solidFill>
                  <a:srgbClr val="58585A"/>
                </a:solidFill>
                <a:latin typeface="Georgia" panose="02040502050405020303"/>
                <a:cs typeface="Georgia" panose="02040502050405020303"/>
              </a:defRPr>
            </a:lvl3pPr>
            <a:lvl4pPr>
              <a:defRPr sz="1800">
                <a:solidFill>
                  <a:srgbClr val="58585A"/>
                </a:solidFill>
                <a:latin typeface="Georgia" panose="02040502050405020303"/>
                <a:cs typeface="Georgia" panose="02040502050405020303"/>
              </a:defRPr>
            </a:lvl4pPr>
            <a:lvl5pPr>
              <a:defRPr sz="1600">
                <a:solidFill>
                  <a:srgbClr val="58585A"/>
                </a:solidFill>
                <a:latin typeface="Georgia" panose="02040502050405020303"/>
                <a:cs typeface="Georgia" panose="0204050205040502030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26629" name="Rectangle 5"/>
          <p:cNvSpPr/>
          <p:nvPr userDrawn="1"/>
        </p:nvSpPr>
        <p:spPr>
          <a:xfrm>
            <a:off x="-76200" y="457200"/>
            <a:ext cx="9296400" cy="533400"/>
          </a:xfrm>
          <a:prstGeom prst="rect">
            <a:avLst/>
          </a:prstGeom>
          <a:solidFill>
            <a:srgbClr val="005DAA"/>
          </a:solidFill>
          <a:ln w="9525">
            <a:noFill/>
          </a:ln>
          <a:effectLst>
            <a:outerShdw dist="61087" dir="5400000" rotWithShape="0">
              <a:srgbClr val="808080">
                <a:alpha val="25000"/>
              </a:srgbClr>
            </a:outerShdw>
          </a:effectLst>
        </p:spPr>
        <p:txBody>
          <a:bodyPr anchor="ctr" anchorCtr="0"/>
          <a:lstStyle/>
          <a:p>
            <a:pPr lvl="0" algn="ctr" eaLnBrk="0" hangingPunct="0"/>
            <a:endParaRPr dirty="0">
              <a:solidFill>
                <a:srgbClr val="FFFFFF"/>
              </a:solidFill>
              <a:latin typeface="Calibri" panose="020F0502020204030204" pitchFamily="-84" charset="0"/>
            </a:endParaRPr>
          </a:p>
        </p:txBody>
      </p:sp>
      <p:sp>
        <p:nvSpPr>
          <p:cNvPr id="2" name="Title 1"/>
          <p:cNvSpPr>
            <a:spLocks noGrp="1"/>
          </p:cNvSpPr>
          <p:nvPr>
            <p:ph type="title"/>
          </p:nvPr>
        </p:nvSpPr>
        <p:spPr>
          <a:xfrm>
            <a:off x="381000" y="457200"/>
            <a:ext cx="8763000" cy="533400"/>
          </a:xfrm>
          <a:prstGeom prst="rect">
            <a:avLst/>
          </a:prstGeom>
        </p:spPr>
        <p:txBody>
          <a:bodyPr lIns="0" tIns="0" rIns="0" bIns="0" anchor="ctr" anchorCtr="0"/>
          <a:lstStyle>
            <a:lvl1pPr algn="l">
              <a:defRPr sz="2000">
                <a:solidFill>
                  <a:schemeClr val="bg1"/>
                </a:solidFill>
                <a:latin typeface="Arial Narrow"/>
                <a:cs typeface="Arial Narrow"/>
              </a:defRPr>
            </a:lvl1pPr>
          </a:lstStyle>
          <a:p>
            <a:r>
              <a:rPr lang="en-US"/>
              <a:t>Click to edit Master title style</a:t>
            </a:r>
            <a:endParaRPr lang="en-US" dirty="0"/>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panose="02040502050405020303"/>
                <a:cs typeface="Georgia" panose="02040502050405020303"/>
              </a:defRPr>
            </a:lvl1pPr>
            <a:lvl2pPr>
              <a:defRPr sz="2600">
                <a:solidFill>
                  <a:srgbClr val="58585A"/>
                </a:solidFill>
                <a:latin typeface="Georgia" panose="02040502050405020303"/>
                <a:cs typeface="Georgia" panose="02040502050405020303"/>
              </a:defRPr>
            </a:lvl2pPr>
            <a:lvl3pPr>
              <a:defRPr sz="2200">
                <a:solidFill>
                  <a:srgbClr val="58585A"/>
                </a:solidFill>
                <a:latin typeface="Georgia" panose="02040502050405020303"/>
                <a:cs typeface="Georgia" panose="02040502050405020303"/>
              </a:defRPr>
            </a:lvl3pPr>
            <a:lvl4pPr>
              <a:defRPr sz="1800">
                <a:solidFill>
                  <a:srgbClr val="58585A"/>
                </a:solidFill>
                <a:latin typeface="Georgia" panose="02040502050405020303"/>
                <a:cs typeface="Georgia" panose="02040502050405020303"/>
              </a:defRPr>
            </a:lvl4pPr>
            <a:lvl5pPr>
              <a:defRPr sz="1600">
                <a:solidFill>
                  <a:srgbClr val="58585A"/>
                </a:solidFill>
                <a:latin typeface="Georgia" panose="02040502050405020303"/>
                <a:cs typeface="Georgia" panose="0204050205040502030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27653" name="Rectangle 5"/>
          <p:cNvSpPr/>
          <p:nvPr userDrawn="1"/>
        </p:nvSpPr>
        <p:spPr>
          <a:xfrm>
            <a:off x="-76200" y="457200"/>
            <a:ext cx="9296400" cy="533400"/>
          </a:xfrm>
          <a:prstGeom prst="rect">
            <a:avLst/>
          </a:prstGeom>
          <a:solidFill>
            <a:schemeClr val="tx2"/>
          </a:solidFill>
          <a:ln w="9525">
            <a:noFill/>
          </a:ln>
          <a:effectLst>
            <a:outerShdw dist="61087" dir="5400000" rotWithShape="0">
              <a:srgbClr val="808080">
                <a:alpha val="25000"/>
              </a:srgbClr>
            </a:outerShdw>
          </a:effectLst>
        </p:spPr>
        <p:txBody>
          <a:bodyPr anchor="ctr" anchorCtr="0"/>
          <a:lstStyle/>
          <a:p>
            <a:pPr lvl="0" algn="ctr" eaLnBrk="0" hangingPunct="0"/>
            <a:endParaRPr dirty="0">
              <a:solidFill>
                <a:srgbClr val="FFFFFF"/>
              </a:solidFill>
              <a:latin typeface="Calibri" panose="020F0502020204030204" pitchFamily="-84" charset="0"/>
            </a:endParaRPr>
          </a:p>
        </p:txBody>
      </p:sp>
      <p:sp>
        <p:nvSpPr>
          <p:cNvPr id="2" name="Title 1"/>
          <p:cNvSpPr>
            <a:spLocks noGrp="1"/>
          </p:cNvSpPr>
          <p:nvPr>
            <p:ph type="title"/>
          </p:nvPr>
        </p:nvSpPr>
        <p:spPr>
          <a:xfrm>
            <a:off x="381000" y="457200"/>
            <a:ext cx="8763000" cy="533400"/>
          </a:xfrm>
          <a:prstGeom prst="rect">
            <a:avLst/>
          </a:prstGeom>
        </p:spPr>
        <p:txBody>
          <a:bodyPr lIns="0" tIns="0" rIns="0" bIns="0" anchor="ctr" anchorCtr="0"/>
          <a:lstStyle>
            <a:lvl1pPr algn="l">
              <a:defRPr sz="2000">
                <a:solidFill>
                  <a:schemeClr val="bg1"/>
                </a:solidFill>
                <a:latin typeface="Arial Narrow"/>
                <a:cs typeface="Arial Narrow"/>
              </a:defRPr>
            </a:lvl1pPr>
          </a:lstStyle>
          <a:p>
            <a:r>
              <a:rPr lang="en-US"/>
              <a:t>Click to edit Master title style</a:t>
            </a:r>
            <a:endParaRPr lang="en-US" dirty="0"/>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panose="02040502050405020303"/>
                <a:cs typeface="Georgia" panose="02040502050405020303"/>
              </a:defRPr>
            </a:lvl1pPr>
            <a:lvl2pPr>
              <a:defRPr sz="2600">
                <a:solidFill>
                  <a:srgbClr val="58585A"/>
                </a:solidFill>
                <a:latin typeface="Georgia" panose="02040502050405020303"/>
                <a:cs typeface="Georgia" panose="02040502050405020303"/>
              </a:defRPr>
            </a:lvl2pPr>
            <a:lvl3pPr>
              <a:defRPr sz="2200">
                <a:solidFill>
                  <a:srgbClr val="58585A"/>
                </a:solidFill>
                <a:latin typeface="Georgia" panose="02040502050405020303"/>
                <a:cs typeface="Georgia" panose="02040502050405020303"/>
              </a:defRPr>
            </a:lvl3pPr>
            <a:lvl4pPr>
              <a:defRPr sz="1800">
                <a:solidFill>
                  <a:srgbClr val="58585A"/>
                </a:solidFill>
                <a:latin typeface="Georgia" panose="02040502050405020303"/>
                <a:cs typeface="Georgia" panose="02040502050405020303"/>
              </a:defRPr>
            </a:lvl4pPr>
            <a:lvl5pPr>
              <a:defRPr sz="1600">
                <a:solidFill>
                  <a:srgbClr val="58585A"/>
                </a:solidFill>
                <a:latin typeface="Georgia" panose="02040502050405020303"/>
                <a:cs typeface="Georgia" panose="0204050205040502030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image" Target="../media/image1.png"/><Relationship Id="rId2" Type="http://schemas.openxmlformats.org/officeDocument/2006/relationships/slideLayout" Target="../slideLayouts/slideLayout8.xml"/><Relationship Id="rId16" Type="http://schemas.openxmlformats.org/officeDocument/2006/relationships/theme" Target="../theme/theme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4.xml"/><Relationship Id="rId7"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E6E5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2400" b="0" i="0" u="none" strike="noStrike" kern="1200" cap="none" spc="0" normalizeH="0" baseline="0" noProof="0">
              <a:ln>
                <a:noFill/>
              </a:ln>
              <a:solidFill>
                <a:schemeClr val="lt1"/>
              </a:solidFill>
              <a:effectLst/>
              <a:uLnTx/>
              <a:uFillTx/>
              <a:latin typeface="+mn-lt"/>
              <a:ea typeface="+mn-ea"/>
              <a:cs typeface="+mn-cs"/>
            </a:endParaRPr>
          </a:p>
        </p:txBody>
      </p:sp>
      <p:pic>
        <p:nvPicPr>
          <p:cNvPr id="1027" name="Picture 3"/>
          <p:cNvPicPr>
            <a:picLocks noChangeAspect="1"/>
          </p:cNvPicPr>
          <p:nvPr/>
        </p:nvPicPr>
        <p:blipFill>
          <a:blip r:embed="rId8"/>
          <a:stretch>
            <a:fillRect/>
          </a:stretch>
        </p:blipFill>
        <p:spPr>
          <a:xfrm>
            <a:off x="458788" y="6165850"/>
            <a:ext cx="1216025" cy="457200"/>
          </a:xfrm>
          <a:prstGeom prst="rect">
            <a:avLst/>
          </a:prstGeom>
          <a:noFill/>
          <a:ln w="9525">
            <a:noFill/>
          </a:ln>
        </p:spPr>
      </p:pic>
      <p:pic>
        <p:nvPicPr>
          <p:cNvPr id="1028" name="Picture 4"/>
          <p:cNvPicPr>
            <a:picLocks noChangeAspect="1"/>
          </p:cNvPicPr>
          <p:nvPr userDrawn="1"/>
        </p:nvPicPr>
        <p:blipFill>
          <a:blip r:embed="rId9"/>
          <a:stretch>
            <a:fillRect/>
          </a:stretch>
        </p:blipFill>
        <p:spPr>
          <a:xfrm>
            <a:off x="5562600" y="152400"/>
            <a:ext cx="3124200" cy="31242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457200" rtl="0" fontAlgn="base">
        <a:spcBef>
          <a:spcPct val="0"/>
        </a:spcBef>
        <a:spcAft>
          <a:spcPct val="0"/>
        </a:spcAft>
        <a:defRPr sz="4400" kern="1200">
          <a:solidFill>
            <a:schemeClr val="tx1"/>
          </a:solidFill>
          <a:latin typeface="+mj-lt"/>
          <a:ea typeface="MS PGothic" panose="020B0600070205080204" pitchFamily="-84" charset="-128"/>
          <a:cs typeface="MS PGothic" panose="020B0600070205080204" pitchFamily="-84" charset="-128"/>
        </a:defRPr>
      </a:lvl1pPr>
      <a:lvl2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2pPr>
      <a:lvl3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3pPr>
      <a:lvl4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4pPr>
      <a:lvl5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5pPr>
      <a:lvl6pPr marL="4572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6pPr>
      <a:lvl7pPr marL="9144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7pPr>
      <a:lvl8pPr marL="13716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8pPr>
      <a:lvl9pPr marL="18288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9pPr>
    </p:titleStyle>
    <p:bodyStyle>
      <a:lvl1pPr marL="342900" indent="-342900" algn="l" defTabSz="457200" rtl="0" fontAlgn="base">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84" charset="-128"/>
          <a:cs typeface="MS PGothic" panose="020B0600070205080204" pitchFamily="-84" charset="-128"/>
        </a:defRPr>
      </a:lvl1pPr>
      <a:lvl2pPr marL="742950" indent="-285750" algn="l" defTabSz="457200" rtl="0" fontAlgn="base">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84" charset="-128"/>
          <a:cs typeface="+mn-cs"/>
        </a:defRPr>
      </a:lvl2pPr>
      <a:lvl3pPr marL="1143000" indent="-228600" algn="l" defTabSz="457200" rtl="0" fontAlgn="base">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84" charset="-128"/>
          <a:cs typeface="+mn-cs"/>
        </a:defRPr>
      </a:lvl3pPr>
      <a:lvl4pPr marL="16002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84" charset="-128"/>
          <a:cs typeface="+mn-cs"/>
        </a:defRPr>
      </a:lvl4pPr>
      <a:lvl5pPr marL="20574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84" charset="-128"/>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7086600" y="6477000"/>
            <a:ext cx="1600200" cy="138113"/>
          </a:xfrm>
          <a:prstGeom prst="rect">
            <a:avLst/>
          </a:prstGeom>
          <a:noFill/>
        </p:spPr>
        <p:txBody>
          <a:bodyPr lIns="0" tIns="0" rIns="0" bIns="0">
            <a:spAutoFit/>
          </a:bodyPr>
          <a:lstStyle/>
          <a:p>
            <a:pPr lvl="0" algn="r" eaLnBrk="0" hangingPunct="0"/>
            <a:r>
              <a:rPr sz="900">
                <a:solidFill>
                  <a:srgbClr val="BCBDC0"/>
                </a:solidFill>
                <a:latin typeface="Arial Narrow" pitchFamily="-84" charset="0"/>
                <a:cs typeface="Arial Narrow" pitchFamily="-84" charset="0"/>
              </a:rPr>
              <a:t>TITLE  |  </a:t>
            </a:r>
            <a:fld id="{9A0DB2DC-4C9A-4742-B13C-FB6460FD3503}" type="slidenum">
              <a:rPr lang="en-US" sz="900" dirty="0">
                <a:solidFill>
                  <a:srgbClr val="BCBDC0"/>
                </a:solidFill>
                <a:latin typeface="Arial Narrow" pitchFamily="-84" charset="0"/>
                <a:cs typeface="Arial Narrow" pitchFamily="-84" charset="0"/>
              </a:rPr>
              <a:t>‹nr.›</a:t>
            </a:fld>
            <a:r>
              <a:rPr sz="900">
                <a:solidFill>
                  <a:srgbClr val="BCBDC0"/>
                </a:solidFill>
                <a:latin typeface="Arial Narrow" pitchFamily="-84" charset="0"/>
                <a:cs typeface="Arial Narrow" pitchFamily="-84" charset="0"/>
              </a:rPr>
              <a:t>  </a:t>
            </a:r>
            <a:endParaRPr sz="900">
              <a:solidFill>
                <a:srgbClr val="958D85"/>
              </a:solidFill>
              <a:latin typeface="Arial Narrow" pitchFamily="-84" charset="0"/>
              <a:ea typeface="Arial Narrow" pitchFamily="-84" charset="0"/>
            </a:endParaRPr>
          </a:p>
        </p:txBody>
      </p:sp>
      <p:pic>
        <p:nvPicPr>
          <p:cNvPr id="2051" name="Picture 5"/>
          <p:cNvPicPr>
            <a:picLocks noChangeAspect="1"/>
          </p:cNvPicPr>
          <p:nvPr/>
        </p:nvPicPr>
        <p:blipFill>
          <a:blip r:embed="rId17"/>
          <a:stretch>
            <a:fillRect/>
          </a:stretch>
        </p:blipFill>
        <p:spPr>
          <a:xfrm>
            <a:off x="457200" y="6299200"/>
            <a:ext cx="895350" cy="33655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Lst>
  <p:hf sldNum="0" hdr="0" ftr="0" dt="0"/>
  <p:txStyles>
    <p:titleStyle>
      <a:lvl1pPr algn="ctr" defTabSz="457200" rtl="0" fontAlgn="base">
        <a:spcBef>
          <a:spcPct val="0"/>
        </a:spcBef>
        <a:spcAft>
          <a:spcPct val="0"/>
        </a:spcAft>
        <a:defRPr sz="4400" kern="1200">
          <a:solidFill>
            <a:schemeClr val="tx1"/>
          </a:solidFill>
          <a:latin typeface="+mj-lt"/>
          <a:ea typeface="MS PGothic" panose="020B0600070205080204" pitchFamily="-84" charset="-128"/>
          <a:cs typeface="MS PGothic" panose="020B0600070205080204" pitchFamily="-84" charset="-128"/>
        </a:defRPr>
      </a:lvl1pPr>
      <a:lvl2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2pPr>
      <a:lvl3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3pPr>
      <a:lvl4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4pPr>
      <a:lvl5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5pPr>
      <a:lvl6pPr marL="4572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6pPr>
      <a:lvl7pPr marL="9144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7pPr>
      <a:lvl8pPr marL="13716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8pPr>
      <a:lvl9pPr marL="18288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9pPr>
    </p:titleStyle>
    <p:bodyStyle>
      <a:lvl1pPr marL="342900" indent="-342900" algn="l" defTabSz="457200" rtl="0" fontAlgn="base">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84" charset="-128"/>
          <a:cs typeface="MS PGothic" panose="020B0600070205080204" pitchFamily="-84" charset="-128"/>
        </a:defRPr>
      </a:lvl1pPr>
      <a:lvl2pPr marL="742950" indent="-285750" algn="l" defTabSz="457200" rtl="0" fontAlgn="base">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84" charset="-128"/>
          <a:cs typeface="+mn-cs"/>
        </a:defRPr>
      </a:lvl2pPr>
      <a:lvl3pPr marL="1143000" indent="-228600" algn="l" defTabSz="457200" rtl="0" fontAlgn="base">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84" charset="-128"/>
          <a:cs typeface="+mn-cs"/>
        </a:defRPr>
      </a:lvl3pPr>
      <a:lvl4pPr marL="16002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84" charset="-128"/>
          <a:cs typeface="+mn-cs"/>
        </a:defRPr>
      </a:lvl4pPr>
      <a:lvl5pPr marL="20574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84" charset="-128"/>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7162800" y="6477000"/>
            <a:ext cx="1524000" cy="138113"/>
          </a:xfrm>
          <a:prstGeom prst="rect">
            <a:avLst/>
          </a:prstGeom>
          <a:noFill/>
        </p:spPr>
        <p:txBody>
          <a:bodyPr lIns="0" tIns="0" rIns="0" bIns="0">
            <a:spAutoFit/>
          </a:bodyPr>
          <a:lstStyle/>
          <a:p>
            <a:pPr lvl="0" algn="r" eaLnBrk="0" hangingPunct="0"/>
            <a:r>
              <a:rPr sz="900">
                <a:solidFill>
                  <a:srgbClr val="BCBDC0"/>
                </a:solidFill>
                <a:latin typeface="Arial Narrow" pitchFamily="-84" charset="0"/>
                <a:cs typeface="Arial Narrow" pitchFamily="-84" charset="0"/>
              </a:rPr>
              <a:t>TITLE |  </a:t>
            </a:r>
            <a:fld id="{9A0DB2DC-4C9A-4742-B13C-FB6460FD3503}" type="slidenum">
              <a:rPr lang="en-US" sz="900" dirty="0">
                <a:solidFill>
                  <a:srgbClr val="BCBDC0"/>
                </a:solidFill>
                <a:latin typeface="Arial Narrow" pitchFamily="-84" charset="0"/>
                <a:cs typeface="Arial Narrow" pitchFamily="-84" charset="0"/>
              </a:rPr>
              <a:t>‹nr.›</a:t>
            </a:fld>
            <a:r>
              <a:rPr sz="900">
                <a:solidFill>
                  <a:srgbClr val="BCBDC0"/>
                </a:solidFill>
                <a:latin typeface="Arial Narrow" pitchFamily="-84" charset="0"/>
                <a:cs typeface="Arial Narrow" pitchFamily="-84" charset="0"/>
              </a:rPr>
              <a:t>  </a:t>
            </a:r>
            <a:endParaRPr sz="900">
              <a:solidFill>
                <a:srgbClr val="958D85"/>
              </a:solidFill>
              <a:latin typeface="Arial Narrow" pitchFamily="-84" charset="0"/>
              <a:ea typeface="Arial Narrow" pitchFamily="-84" charset="0"/>
            </a:endParaRPr>
          </a:p>
        </p:txBody>
      </p:sp>
      <p:pic>
        <p:nvPicPr>
          <p:cNvPr id="8195" name="Picture 3"/>
          <p:cNvPicPr>
            <a:picLocks noChangeAspect="1"/>
          </p:cNvPicPr>
          <p:nvPr/>
        </p:nvPicPr>
        <p:blipFill>
          <a:blip r:embed="rId8"/>
          <a:stretch>
            <a:fillRect/>
          </a:stretch>
        </p:blipFill>
        <p:spPr>
          <a:xfrm>
            <a:off x="457200" y="6299200"/>
            <a:ext cx="895350" cy="33655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Lst>
  <p:hf sldNum="0" hdr="0" ftr="0" dt="0"/>
  <p:txStyles>
    <p:titleStyle>
      <a:lvl1pPr algn="ctr" defTabSz="457200" rtl="0" fontAlgn="base">
        <a:spcBef>
          <a:spcPct val="0"/>
        </a:spcBef>
        <a:spcAft>
          <a:spcPct val="0"/>
        </a:spcAft>
        <a:defRPr sz="4400" kern="1200">
          <a:solidFill>
            <a:schemeClr val="tx1"/>
          </a:solidFill>
          <a:latin typeface="+mj-lt"/>
          <a:ea typeface="MS PGothic" panose="020B0600070205080204" pitchFamily="-84" charset="-128"/>
          <a:cs typeface="MS PGothic" panose="020B0600070205080204" pitchFamily="-84" charset="-128"/>
        </a:defRPr>
      </a:lvl1pPr>
      <a:lvl2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2pPr>
      <a:lvl3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3pPr>
      <a:lvl4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4pPr>
      <a:lvl5pPr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5pPr>
      <a:lvl6pPr marL="4572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6pPr>
      <a:lvl7pPr marL="9144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7pPr>
      <a:lvl8pPr marL="13716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8pPr>
      <a:lvl9pPr marL="1828800" algn="ctr" defTabSz="457200" rtl="0" fontAlgn="base">
        <a:spcBef>
          <a:spcPct val="0"/>
        </a:spcBef>
        <a:spcAft>
          <a:spcPct val="0"/>
        </a:spcAft>
        <a:defRPr sz="4400">
          <a:solidFill>
            <a:schemeClr val="tx1"/>
          </a:solidFill>
          <a:latin typeface="Calibri" panose="020F0502020204030204" pitchFamily="-84" charset="0"/>
          <a:ea typeface="MS PGothic" panose="020B0600070205080204" pitchFamily="-84" charset="-128"/>
          <a:cs typeface="MS PGothic" panose="020B0600070205080204" pitchFamily="-84" charset="-128"/>
        </a:defRPr>
      </a:lvl9pPr>
    </p:titleStyle>
    <p:bodyStyle>
      <a:lvl1pPr marL="342900" indent="-342900" algn="l" defTabSz="457200" rtl="0" fontAlgn="base">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84" charset="-128"/>
          <a:cs typeface="MS PGothic" panose="020B0600070205080204" pitchFamily="-84" charset="-128"/>
        </a:defRPr>
      </a:lvl1pPr>
      <a:lvl2pPr marL="742950" indent="-285750" algn="l" defTabSz="457200" rtl="0" fontAlgn="base">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84" charset="-128"/>
          <a:cs typeface="+mn-cs"/>
        </a:defRPr>
      </a:lvl2pPr>
      <a:lvl3pPr marL="1143000" indent="-228600" algn="l" defTabSz="457200" rtl="0" fontAlgn="base">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84" charset="-128"/>
          <a:cs typeface="+mn-cs"/>
        </a:defRPr>
      </a:lvl3pPr>
      <a:lvl4pPr marL="16002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84" charset="-128"/>
          <a:cs typeface="+mn-cs"/>
        </a:defRPr>
      </a:lvl4pPr>
      <a:lvl5pPr marL="20574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84" charset="-128"/>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file:///C:\Users\Elske\OneDrive\Documents\Rotary\Vocational-district\Edehaas%20Final%20HD%20V2.MP4" TargetMode="External"/><Relationship Id="rId1" Type="http://schemas.microsoft.com/office/2007/relationships/media" Target="file:///C:\Users\Elske\OneDrive\Documents\Rotary\Vocational-district\Edehaas%20Final%20HD%20V2.MP4"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6E5D8"/>
        </a:solidFill>
        <a:effectLst/>
      </p:bgPr>
    </p:bg>
    <p:spTree>
      <p:nvGrpSpPr>
        <p:cNvPr id="1" name=""/>
        <p:cNvGrpSpPr/>
        <p:nvPr/>
      </p:nvGrpSpPr>
      <p:grpSpPr>
        <a:xfrm>
          <a:off x="0" y="0"/>
          <a:ext cx="0" cy="0"/>
          <a:chOff x="0" y="0"/>
          <a:chExt cx="0" cy="0"/>
        </a:xfrm>
      </p:grpSpPr>
      <p:sp>
        <p:nvSpPr>
          <p:cNvPr id="17410" name="Rectangle 2"/>
          <p:cNvSpPr/>
          <p:nvPr/>
        </p:nvSpPr>
        <p:spPr>
          <a:xfrm>
            <a:off x="-381000" y="3429000"/>
            <a:ext cx="9753600" cy="990600"/>
          </a:xfrm>
          <a:prstGeom prst="rect">
            <a:avLst/>
          </a:prstGeom>
          <a:solidFill>
            <a:schemeClr val="accent1"/>
          </a:solidFill>
          <a:ln w="9525">
            <a:noFill/>
          </a:ln>
          <a:effectLst>
            <a:outerShdw dist="23000" dir="5400000" rotWithShape="0">
              <a:srgbClr val="808080">
                <a:alpha val="34999"/>
              </a:srgbClr>
            </a:outerShdw>
          </a:effectLst>
        </p:spPr>
        <p:txBody>
          <a:bodyPr anchor="ctr" anchorCtr="0"/>
          <a:lstStyle/>
          <a:p>
            <a:pPr algn="ctr" eaLnBrk="0" hangingPunct="0"/>
            <a:endParaRPr dirty="0">
              <a:solidFill>
                <a:srgbClr val="FFFFFF"/>
              </a:solidFill>
              <a:latin typeface="Calibri" panose="020F0502020204030204" pitchFamily="-84" charset="0"/>
            </a:endParaRPr>
          </a:p>
        </p:txBody>
      </p:sp>
      <p:sp>
        <p:nvSpPr>
          <p:cNvPr id="17411" name="Rectangle 10"/>
          <p:cNvSpPr txBox="1"/>
          <p:nvPr/>
        </p:nvSpPr>
        <p:spPr>
          <a:xfrm>
            <a:off x="457200" y="3581400"/>
            <a:ext cx="8544560" cy="2209800"/>
          </a:xfrm>
          <a:prstGeom prst="rect">
            <a:avLst/>
          </a:prstGeom>
          <a:noFill/>
          <a:ln w="9525">
            <a:noFill/>
          </a:ln>
        </p:spPr>
        <p:txBody>
          <a:bodyPr lIns="0" tIns="0" rIns="0" bIns="0"/>
          <a:lstStyle/>
          <a:p>
            <a:pPr defTabSz="457200">
              <a:spcAft>
                <a:spcPts val="2400"/>
              </a:spcAft>
            </a:pPr>
            <a:r>
              <a:rPr sz="3000" dirty="0">
                <a:solidFill>
                  <a:schemeClr val="bg1"/>
                </a:solidFill>
                <a:latin typeface="Arial Narrow Bold" pitchFamily="-84" charset="0"/>
                <a:cs typeface="Arial Narrow Bold" pitchFamily="-84" charset="0"/>
              </a:rPr>
              <a:t>VOCATIONAL SERVICE</a:t>
            </a:r>
            <a:r>
              <a:rPr lang="nl-NL" sz="3000" dirty="0">
                <a:solidFill>
                  <a:schemeClr val="bg1"/>
                </a:solidFill>
                <a:latin typeface="Arial Narrow Bold" pitchFamily="-84" charset="0"/>
                <a:cs typeface="Arial Narrow Bold" pitchFamily="-84" charset="0"/>
              </a:rPr>
              <a:t> </a:t>
            </a:r>
            <a:r>
              <a:rPr sz="3000" dirty="0">
                <a:solidFill>
                  <a:schemeClr val="bg1"/>
                </a:solidFill>
                <a:latin typeface="Arial Narrow Bold" pitchFamily="-84" charset="0"/>
                <a:cs typeface="Arial Narrow Bold" pitchFamily="-84" charset="0"/>
              </a:rPr>
              <a:t>ALS UNIEKE WAARDE</a:t>
            </a:r>
            <a:endParaRPr sz="4400" dirty="0">
              <a:solidFill>
                <a:schemeClr val="bg1"/>
              </a:solidFill>
              <a:latin typeface="Arial Narrow Bold" pitchFamily="-84" charset="0"/>
              <a:cs typeface="Arial Narrow Bold" pitchFamily="-84" charset="0"/>
            </a:endParaRPr>
          </a:p>
          <a:p>
            <a:pPr defTabSz="457200"/>
            <a:endParaRPr sz="2000" dirty="0">
              <a:solidFill>
                <a:srgbClr val="01B4E7"/>
              </a:solidFill>
              <a:latin typeface="Georgia" panose="02040502050405020303" pitchFamily="-84" charset="0"/>
              <a:cs typeface="Georgia" panose="02040502050405020303" pitchFamily="-84" charset="0"/>
            </a:endParaRPr>
          </a:p>
          <a:p>
            <a:pPr defTabSz="457200"/>
            <a:r>
              <a:rPr lang="nl-NL" sz="2000" dirty="0">
                <a:solidFill>
                  <a:srgbClr val="01B4E7"/>
                </a:solidFill>
                <a:latin typeface="Georgia" panose="02040502050405020303" pitchFamily="-84" charset="0"/>
                <a:cs typeface="Georgia" panose="02040502050405020303" pitchFamily="-84" charset="0"/>
              </a:rPr>
              <a:t>PET 19 maart 2022</a:t>
            </a:r>
          </a:p>
          <a:p>
            <a:pPr defTabSz="457200"/>
            <a:r>
              <a:rPr lang="nl-NL" sz="2000" dirty="0">
                <a:solidFill>
                  <a:srgbClr val="01B4E7"/>
                </a:solidFill>
                <a:latin typeface="Georgia" panose="02040502050405020303" pitchFamily="-84" charset="0"/>
                <a:cs typeface="Georgia" panose="02040502050405020303" pitchFamily="-84" charset="0"/>
              </a:rPr>
              <a:t>Elske van de Fliert </a:t>
            </a:r>
            <a:endParaRPr sz="2000" dirty="0">
              <a:solidFill>
                <a:srgbClr val="01B4E7"/>
              </a:solidFill>
              <a:latin typeface="Georgia" panose="02040502050405020303" pitchFamily="-84" charset="0"/>
              <a:ea typeface="Georgia" panose="02040502050405020303" pitchFamily="-84" charset="0"/>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p:cNvSpPr/>
          <p:nvPr/>
        </p:nvSpPr>
        <p:spPr>
          <a:xfrm>
            <a:off x="425213" y="2420888"/>
            <a:ext cx="3570724" cy="1472565"/>
          </a:xfrm>
          <a:prstGeom prst="rect">
            <a:avLst/>
          </a:prstGeom>
        </p:spPr>
        <p:txBody>
          <a:bodyPr wrap="square">
            <a:spAutoFit/>
          </a:bodyPr>
          <a:lstStyle/>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Actueel onderwerp</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Lagerhuisdebat / </a:t>
            </a:r>
            <a:br>
              <a:rPr lang="en-US" sz="1700" noProof="0" dirty="0">
                <a:ln>
                  <a:noFill/>
                </a:ln>
                <a:solidFill>
                  <a:srgbClr val="58585A"/>
                </a:solidFill>
                <a:effectLst/>
                <a:uLnTx/>
                <a:uFillTx/>
                <a:latin typeface="Georgia" panose="02040502050405020303"/>
                <a:ea typeface="+mn-ea"/>
                <a:cs typeface="Georgia" panose="02040502050405020303"/>
              </a:rPr>
            </a:br>
            <a:r>
              <a:rPr lang="en-US" sz="1700" noProof="0" dirty="0">
                <a:ln>
                  <a:noFill/>
                </a:ln>
                <a:solidFill>
                  <a:srgbClr val="58585A"/>
                </a:solidFill>
                <a:effectLst/>
                <a:uLnTx/>
                <a:uFillTx/>
                <a:latin typeface="Georgia" panose="02040502050405020303"/>
                <a:ea typeface="+mn-ea"/>
                <a:cs typeface="Georgia" panose="02040502050405020303"/>
              </a:rPr>
              <a:t>Stellingenspel</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Dilemmabespreking</a:t>
            </a:r>
          </a:p>
        </p:txBody>
      </p:sp>
      <p:pic>
        <p:nvPicPr>
          <p:cNvPr id="5" name="Picture 2" descr="D:\Datamap van der Hoop\Pictures\Rotary\RLI\rli-vocational-service-jj-8-638.jpg"/>
          <p:cNvPicPr>
            <a:picLocks noChangeAspect="1" noChangeArrowheads="1"/>
          </p:cNvPicPr>
          <p:nvPr/>
        </p:nvPicPr>
        <p:blipFill rotWithShape="1">
          <a:blip r:embed="rId3">
            <a:extLst>
              <a:ext uri="{28A0092B-C50C-407E-A947-70E740481C1C}">
                <a14:useLocalDpi xmlns:a14="http://schemas.microsoft.com/office/drawing/2010/main" val="0"/>
              </a:ext>
            </a:extLst>
          </a:blip>
          <a:srcRect l="12667" t="22974" r="15651" b="11532"/>
          <a:stretch>
            <a:fillRect/>
          </a:stretch>
        </p:blipFill>
        <p:spPr bwMode="auto">
          <a:xfrm>
            <a:off x="6519612" y="2360848"/>
            <a:ext cx="2624388" cy="1800200"/>
          </a:xfrm>
          <a:prstGeom prst="rect">
            <a:avLst/>
          </a:prstGeom>
          <a:noFill/>
          <a:extLst>
            <a:ext uri="{909E8E84-426E-40DD-AFC4-6F175D3DCCD1}">
              <a14:hiddenFill xmlns:a14="http://schemas.microsoft.com/office/drawing/2010/main">
                <a:solidFill>
                  <a:srgbClr val="FFFFFF"/>
                </a:solidFill>
              </a14:hiddenFill>
            </a:ext>
          </a:extLst>
        </p:spPr>
      </p:pic>
      <p:sp>
        <p:nvSpPr>
          <p:cNvPr id="23553" name="Title 1"/>
          <p:cNvSpPr>
            <a:spLocks noGrp="1"/>
          </p:cNvSpPr>
          <p:nvPr>
            <p:ph type="title"/>
          </p:nvPr>
        </p:nvSpPr>
        <p:spPr>
          <a:noFill/>
          <a:ln>
            <a:noFill/>
          </a:ln>
        </p:spPr>
        <p:txBody>
          <a:bodyPr lIns="0" tIns="0" rIns="0" bIns="0" anchor="ctr" anchorCtr="0"/>
          <a:lstStyle/>
          <a:p>
            <a:pPr defTabSz="457200" eaLnBrk="1" hangingPunct="1"/>
            <a:r>
              <a:rPr kern="1200" dirty="0">
                <a:latin typeface="Arial Narrow" pitchFamily="-84" charset="0"/>
                <a:ea typeface="MS PGothic" panose="020B0600070205080204" pitchFamily="-84" charset="-128"/>
                <a:cs typeface="Arial Narrow" pitchFamily="-84" charset="0"/>
              </a:rPr>
              <a:t>Vocational service binnen de club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p:cNvSpPr/>
          <p:nvPr/>
        </p:nvSpPr>
        <p:spPr>
          <a:xfrm>
            <a:off x="489586" y="1969155"/>
            <a:ext cx="3898776" cy="1901190"/>
          </a:xfrm>
          <a:prstGeom prst="rect">
            <a:avLst/>
          </a:prstGeom>
        </p:spPr>
        <p:txBody>
          <a:bodyPr wrap="square">
            <a:spAutoFit/>
          </a:bodyPr>
          <a:lstStyle/>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Beroepenvoorlichting</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Stageprojecten</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New Generation Exchange</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Rotary Youth Leadership Academy (RYLA)</a:t>
            </a:r>
          </a:p>
        </p:txBody>
      </p:sp>
      <p:sp>
        <p:nvSpPr>
          <p:cNvPr id="6" name="Rechthoek 5"/>
          <p:cNvSpPr/>
          <p:nvPr/>
        </p:nvSpPr>
        <p:spPr>
          <a:xfrm>
            <a:off x="4932040" y="1988840"/>
            <a:ext cx="3898776" cy="2068830"/>
          </a:xfrm>
          <a:prstGeom prst="rect">
            <a:avLst/>
          </a:prstGeom>
        </p:spPr>
        <p:txBody>
          <a:bodyPr wrap="square">
            <a:spAutoFit/>
          </a:bodyPr>
          <a:lstStyle/>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”Denktank”</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Specifiek platform</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Rotary Doctors Nederland</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JOB Rotary</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Vocational Training Teams</a:t>
            </a:r>
          </a:p>
        </p:txBody>
      </p:sp>
      <p:sp>
        <p:nvSpPr>
          <p:cNvPr id="2" name="Tekstvak 1"/>
          <p:cNvSpPr txBox="1"/>
          <p:nvPr/>
        </p:nvSpPr>
        <p:spPr>
          <a:xfrm>
            <a:off x="2555969" y="4868619"/>
            <a:ext cx="3147695" cy="352425"/>
          </a:xfrm>
          <a:prstGeom prst="rect">
            <a:avLst/>
          </a:prstGeom>
          <a:noFill/>
        </p:spPr>
        <p:txBody>
          <a:bodyPr wrap="none" rtlCol="0">
            <a:spAutoFit/>
          </a:bodyPr>
          <a:lstStyle/>
          <a:p>
            <a:pPr marL="114300" algn="l" defTabSz="457200" fontAlgn="auto">
              <a:spcBef>
                <a:spcPct val="20000"/>
              </a:spcBef>
              <a:spcAft>
                <a:spcPts val="900"/>
              </a:spcAft>
              <a:buClr>
                <a:schemeClr val="accent1"/>
              </a:buClr>
              <a:buSzPct val="125000"/>
              <a:defRPr/>
            </a:pPr>
            <a:r>
              <a:rPr lang="en-US" sz="1700" noProof="0" dirty="0">
                <a:ln>
                  <a:noFill/>
                </a:ln>
                <a:solidFill>
                  <a:srgbClr val="58585A"/>
                </a:solidFill>
                <a:effectLst/>
                <a:uLnTx/>
                <a:uFillTx/>
                <a:latin typeface="Georgia" panose="02040502050405020303"/>
                <a:ea typeface="+mn-ea"/>
                <a:cs typeface="Georgia" panose="02040502050405020303"/>
              </a:rPr>
              <a:t>WAT DOET JOUW CLUB?</a:t>
            </a:r>
          </a:p>
        </p:txBody>
      </p:sp>
      <p:sp>
        <p:nvSpPr>
          <p:cNvPr id="23553" name="Title 1"/>
          <p:cNvSpPr>
            <a:spLocks noGrp="1"/>
          </p:cNvSpPr>
          <p:nvPr>
            <p:ph type="title"/>
          </p:nvPr>
        </p:nvSpPr>
        <p:spPr>
          <a:noFill/>
          <a:ln>
            <a:noFill/>
          </a:ln>
        </p:spPr>
        <p:txBody>
          <a:bodyPr lIns="0" tIns="0" rIns="0" bIns="0" anchor="ctr" anchorCtr="0"/>
          <a:lstStyle/>
          <a:p>
            <a:pPr defTabSz="457200" eaLnBrk="1" hangingPunct="1"/>
            <a:r>
              <a:rPr kern="1200" dirty="0">
                <a:latin typeface="Arial Narrow" pitchFamily="-84" charset="0"/>
                <a:ea typeface="MS PGothic" panose="020B0600070205080204" pitchFamily="-84" charset="-128"/>
                <a:cs typeface="Arial Narrow" pitchFamily="-84" charset="0"/>
              </a:rPr>
              <a:t>Vocational service – extern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p:cNvSpPr/>
          <p:nvPr/>
        </p:nvSpPr>
        <p:spPr>
          <a:xfrm>
            <a:off x="425212" y="2060848"/>
            <a:ext cx="5586948" cy="1901190"/>
          </a:xfrm>
          <a:prstGeom prst="rect">
            <a:avLst/>
          </a:prstGeom>
        </p:spPr>
        <p:txBody>
          <a:bodyPr wrap="square">
            <a:spAutoFit/>
          </a:bodyPr>
          <a:lstStyle/>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Ondersteuning clubs door presentatie Vocational Service</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Sprekerspoule</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Bevorderen samenwerking clubs</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Seminar / Webinar</a:t>
            </a:r>
          </a:p>
        </p:txBody>
      </p:sp>
      <p:pic>
        <p:nvPicPr>
          <p:cNvPr id="5" name="Picture 3" descr="D:\Datamap van der Hoop\Pictures\Rotary\RLI\Rotary Vocational commissie.jpg"/>
          <p:cNvPicPr>
            <a:picLocks noChangeAspect="1" noChangeArrowheads="1"/>
          </p:cNvPicPr>
          <p:nvPr/>
        </p:nvPicPr>
        <p:blipFill rotWithShape="1">
          <a:blip r:embed="rId3">
            <a:extLst>
              <a:ext uri="{28A0092B-C50C-407E-A947-70E740481C1C}">
                <a14:useLocalDpi xmlns:a14="http://schemas.microsoft.com/office/drawing/2010/main" val="0"/>
              </a:ext>
            </a:extLst>
          </a:blip>
          <a:srcRect l="18246" t="11170" r="19389" b="11725"/>
          <a:stretch>
            <a:fillRect/>
          </a:stretch>
        </p:blipFill>
        <p:spPr bwMode="auto">
          <a:xfrm>
            <a:off x="6660232" y="2204887"/>
            <a:ext cx="1980000" cy="2448000"/>
          </a:xfrm>
          <a:prstGeom prst="rect">
            <a:avLst/>
          </a:prstGeom>
          <a:noFill/>
          <a:extLst>
            <a:ext uri="{909E8E84-426E-40DD-AFC4-6F175D3DCCD1}">
              <a14:hiddenFill xmlns:a14="http://schemas.microsoft.com/office/drawing/2010/main">
                <a:solidFill>
                  <a:srgbClr val="FFFFFF"/>
                </a:solidFill>
              </a14:hiddenFill>
            </a:ext>
          </a:extLst>
        </p:spPr>
      </p:pic>
      <p:sp>
        <p:nvSpPr>
          <p:cNvPr id="23553" name="Title 1"/>
          <p:cNvSpPr>
            <a:spLocks noGrp="1"/>
          </p:cNvSpPr>
          <p:nvPr>
            <p:ph type="title"/>
          </p:nvPr>
        </p:nvSpPr>
        <p:spPr>
          <a:noFill/>
          <a:ln>
            <a:noFill/>
          </a:ln>
        </p:spPr>
        <p:txBody>
          <a:bodyPr lIns="0" tIns="0" rIns="0" bIns="0" anchor="ctr" anchorCtr="0"/>
          <a:lstStyle/>
          <a:p>
            <a:pPr defTabSz="457200" eaLnBrk="1" hangingPunct="1"/>
            <a:r>
              <a:rPr kern="1200" dirty="0">
                <a:latin typeface="Arial Narrow" pitchFamily="-84" charset="0"/>
                <a:ea typeface="MS PGothic" panose="020B0600070205080204" pitchFamily="-84" charset="-128"/>
                <a:cs typeface="Arial Narrow" pitchFamily="-84" charset="0"/>
              </a:rPr>
              <a:t>Districts- resp. landelijke commissie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ltLang="en-US"/>
              <a:t>Wat is Vocational Service</a:t>
            </a:r>
          </a:p>
        </p:txBody>
      </p:sp>
      <p:pic>
        <p:nvPicPr>
          <p:cNvPr id="4" name="Edehaas Final HD V2">
            <a:hlinkClick r:id="" action="ppaction://media"/>
          </p:cNvPr>
          <p:cNvPicPr>
            <a:picLocks noGrp="1" noChangeAspect="1"/>
          </p:cNvPicPr>
          <p:nvPr>
            <p:ph idx="1"/>
            <a:videoFile r:link="rId2"/>
            <p:extLst>
              <p:ext uri="{DAA4B4D4-6D71-4841-9C94-3DE7FCFB9230}">
                <p14:media xmlns:p14="http://schemas.microsoft.com/office/powerpoint/2010/main" r:link="rId1"/>
              </p:ext>
            </p:extLst>
          </p:nvPr>
        </p:nvPicPr>
        <p:blipFill>
          <a:blip r:embed="rId4"/>
          <a:stretch>
            <a:fillRect/>
          </a:stretch>
        </p:blipFill>
        <p:spPr>
          <a:xfrm>
            <a:off x="548640" y="1219200"/>
            <a:ext cx="8046085" cy="4526280"/>
          </a:xfrm>
          <a:prstGeom prst="rect">
            <a:avLst/>
          </a:prstGeom>
        </p:spPr>
      </p:pic>
    </p:spTree>
  </p:cSld>
  <p:clrMapOvr>
    <a:masterClrMapping/>
  </p:clrMapOvr>
  <p:timing>
    <p:tnLst>
      <p:par>
        <p:cTn id="1" dur="indefinite" restart="never" nodeType="tmRoot">
          <p:childTnLst>
            <p:video>
              <p:cMediaNode>
                <p:cTn id="2" fill="hold" display="1">
                  <p:stCondLst>
                    <p:cond delay="indefinite"/>
                  </p:stCondLst>
                </p:cTn>
                <p:tgtEl>
                  <p:spTgt spid="4"/>
                </p:tgtEl>
              </p:cMediaNode>
            </p:video>
            <p:seq concurrent="1" nextAc="seek">
              <p:cTn id="3" restart="whenNotActive" fill="hold" evtFilter="cancelBubble" nodeType="interactiveSeq">
                <p:stCondLst>
                  <p:cond evt="onClick" delay="0">
                    <p:tgtEl>
                      <p:spTgt spid="4"/>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additive="base">
                                        <p:cTn id="7"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hthoek 5"/>
          <p:cNvSpPr/>
          <p:nvPr/>
        </p:nvSpPr>
        <p:spPr>
          <a:xfrm>
            <a:off x="457200" y="2008205"/>
            <a:ext cx="4186808" cy="2424430"/>
          </a:xfrm>
          <a:prstGeom prst="rect">
            <a:avLst/>
          </a:prstGeom>
        </p:spPr>
        <p:txBody>
          <a:bodyPr wrap="square">
            <a:spAutoFit/>
          </a:bodyPr>
          <a:lstStyle/>
          <a:p>
            <a:pPr marL="114300" algn="l" defTabSz="457200" fontAlgn="auto">
              <a:spcBef>
                <a:spcPct val="20000"/>
              </a:spcBef>
              <a:spcAft>
                <a:spcPts val="900"/>
              </a:spcAft>
              <a:buClr>
                <a:schemeClr val="accent1"/>
              </a:buClr>
              <a:buSzPct val="125000"/>
              <a:buFont typeface="Wingdings" panose="05000000000000000000" pitchFamily="2" charset="2"/>
              <a:defRPr/>
            </a:pPr>
            <a:r>
              <a:rPr lang="en-US" sz="1700" noProof="0" dirty="0">
                <a:ln>
                  <a:noFill/>
                </a:ln>
                <a:solidFill>
                  <a:srgbClr val="58585A"/>
                </a:solidFill>
                <a:effectLst/>
                <a:uLnTx/>
                <a:uFillTx/>
                <a:latin typeface="Georgia" panose="02040502050405020303"/>
                <a:ea typeface="+mn-ea"/>
                <a:cs typeface="Georgia" panose="02040502050405020303"/>
              </a:rPr>
              <a:t>[vōˈkāSHən]</a:t>
            </a:r>
          </a:p>
          <a:p>
            <a:pPr marL="339725" indent="-225425" algn="l" defTabSz="457200" fontAlgn="auto">
              <a:spcBef>
                <a:spcPct val="20000"/>
              </a:spcBef>
              <a:spcAft>
                <a:spcPts val="900"/>
              </a:spcAft>
              <a:buClr>
                <a:schemeClr val="accent1"/>
              </a:buClr>
              <a:buSzPct val="125000"/>
              <a:buFont typeface="Wingdings" panose="05000000000000000000" pitchFamily="2" charset="2"/>
              <a:buChar char="§"/>
              <a:defRPr/>
            </a:pPr>
            <a:r>
              <a:rPr lang="en-US" sz="1700" noProof="0" dirty="0">
                <a:ln>
                  <a:noFill/>
                </a:ln>
                <a:solidFill>
                  <a:srgbClr val="58585A"/>
                </a:solidFill>
                <a:effectLst/>
                <a:uLnTx/>
                <a:uFillTx/>
                <a:latin typeface="Georgia" panose="02040502050405020303"/>
                <a:ea typeface="+mn-ea"/>
                <a:cs typeface="Georgia" panose="02040502050405020303"/>
              </a:rPr>
              <a:t>Roeping</a:t>
            </a:r>
          </a:p>
          <a:p>
            <a:pPr marL="339725" indent="-225425" algn="l" defTabSz="457200" fontAlgn="auto">
              <a:spcBef>
                <a:spcPct val="20000"/>
              </a:spcBef>
              <a:spcAft>
                <a:spcPts val="900"/>
              </a:spcAft>
              <a:buClr>
                <a:schemeClr val="accent1"/>
              </a:buClr>
              <a:buSzPct val="125000"/>
              <a:buFont typeface="Wingdings" panose="05000000000000000000" pitchFamily="2" charset="2"/>
              <a:buChar char="§"/>
              <a:defRPr/>
            </a:pPr>
            <a:r>
              <a:rPr lang="en-US" sz="1700" noProof="0" dirty="0">
                <a:ln>
                  <a:noFill/>
                </a:ln>
                <a:solidFill>
                  <a:srgbClr val="58585A"/>
                </a:solidFill>
                <a:effectLst/>
                <a:uLnTx/>
                <a:uFillTx/>
                <a:latin typeface="Georgia" panose="02040502050405020303"/>
                <a:ea typeface="+mn-ea"/>
                <a:cs typeface="Georgia" panose="02040502050405020303"/>
              </a:rPr>
              <a:t>Beroep</a:t>
            </a:r>
          </a:p>
          <a:p>
            <a:pPr marL="339725" indent="-225425" algn="l" defTabSz="457200" fontAlgn="auto">
              <a:spcBef>
                <a:spcPct val="20000"/>
              </a:spcBef>
              <a:spcAft>
                <a:spcPts val="900"/>
              </a:spcAft>
              <a:buClr>
                <a:schemeClr val="accent1"/>
              </a:buClr>
              <a:buSzPct val="125000"/>
              <a:buFont typeface="Wingdings" panose="05000000000000000000" pitchFamily="2" charset="2"/>
              <a:buChar char="§"/>
              <a:defRPr/>
            </a:pPr>
            <a:r>
              <a:rPr lang="en-US" sz="1700" noProof="0" dirty="0">
                <a:ln>
                  <a:noFill/>
                </a:ln>
                <a:solidFill>
                  <a:srgbClr val="58585A"/>
                </a:solidFill>
                <a:effectLst/>
                <a:uLnTx/>
                <a:uFillTx/>
                <a:latin typeface="Georgia" panose="02040502050405020303"/>
                <a:ea typeface="+mn-ea"/>
                <a:cs typeface="Georgia" panose="02040502050405020303"/>
              </a:rPr>
              <a:t>Werk/bezigheid waar je goed in bent, dat je ligt en waar je al je tijd en energie in wil stoppen</a:t>
            </a:r>
            <a:br>
              <a:rPr lang="en-US" sz="1700" noProof="0" dirty="0">
                <a:ln>
                  <a:noFill/>
                </a:ln>
                <a:solidFill>
                  <a:srgbClr val="58585A"/>
                </a:solidFill>
                <a:effectLst/>
                <a:uLnTx/>
                <a:uFillTx/>
                <a:latin typeface="Georgia" panose="02040502050405020303"/>
                <a:ea typeface="+mn-ea"/>
                <a:cs typeface="Georgia" panose="02040502050405020303"/>
              </a:rPr>
            </a:br>
            <a:endParaRPr lang="en-US" sz="1700" noProof="0" dirty="0">
              <a:ln>
                <a:noFill/>
              </a:ln>
              <a:solidFill>
                <a:srgbClr val="58585A"/>
              </a:solidFill>
              <a:effectLst/>
              <a:uLnTx/>
              <a:uFillTx/>
              <a:latin typeface="Georgia" panose="02040502050405020303"/>
              <a:ea typeface="+mn-ea"/>
              <a:cs typeface="Georgia" panose="02040502050405020303"/>
            </a:endParaRPr>
          </a:p>
        </p:txBody>
      </p:sp>
      <p:pic>
        <p:nvPicPr>
          <p:cNvPr id="7" name="Picture 2" descr="Afbeeldingsresultaat voor voc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1748" y="2276872"/>
            <a:ext cx="3955192" cy="1793497"/>
          </a:xfrm>
          <a:prstGeom prst="rect">
            <a:avLst/>
          </a:prstGeom>
          <a:noFill/>
          <a:extLst>
            <a:ext uri="{909E8E84-426E-40DD-AFC4-6F175D3DCCD1}">
              <a14:hiddenFill xmlns:a14="http://schemas.microsoft.com/office/drawing/2010/main">
                <a:solidFill>
                  <a:srgbClr val="FFFFFF"/>
                </a:solidFill>
              </a14:hiddenFill>
            </a:ext>
          </a:extLst>
        </p:spPr>
      </p:pic>
      <p:sp>
        <p:nvSpPr>
          <p:cNvPr id="23553" name="Title 1"/>
          <p:cNvSpPr>
            <a:spLocks noGrp="1"/>
          </p:cNvSpPr>
          <p:nvPr>
            <p:ph type="title"/>
          </p:nvPr>
        </p:nvSpPr>
        <p:spPr>
          <a:noFill/>
          <a:ln>
            <a:noFill/>
          </a:ln>
        </p:spPr>
        <p:txBody>
          <a:bodyPr lIns="0" tIns="0" rIns="0" bIns="0" anchor="ctr" anchorCtr="0"/>
          <a:lstStyle/>
          <a:p>
            <a:pPr defTabSz="457200" eaLnBrk="1" hangingPunct="1"/>
            <a:r>
              <a:rPr kern="1200" dirty="0">
                <a:latin typeface="Arial Narrow" pitchFamily="-84" charset="0"/>
                <a:ea typeface="MS PGothic" panose="020B0600070205080204" pitchFamily="-84" charset="-128"/>
                <a:cs typeface="Arial Narrow" pitchFamily="-84" charset="0"/>
              </a:rPr>
              <a:t>Vocation</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p:cNvSpPr/>
          <p:nvPr/>
        </p:nvSpPr>
        <p:spPr>
          <a:xfrm>
            <a:off x="457094" y="1904767"/>
            <a:ext cx="5839923" cy="2853690"/>
          </a:xfrm>
          <a:prstGeom prst="rect">
            <a:avLst/>
          </a:prstGeom>
        </p:spPr>
        <p:txBody>
          <a:bodyPr wrap="square">
            <a:spAutoFit/>
          </a:bodyPr>
          <a:lstStyle/>
          <a:p>
            <a:pPr marL="400050" lvl="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sym typeface="+mn-ea"/>
              </a:rPr>
              <a:t>De pilaar waarmee Rotary zich onderscheidt van andere service-organisaties,</a:t>
            </a:r>
          </a:p>
          <a:p>
            <a:pPr marL="400050" lvl="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sym typeface="+mn-ea"/>
              </a:rPr>
              <a:t>De ‘ziel’ van de service die een Rotarian biedt.</a:t>
            </a:r>
          </a:p>
          <a:p>
            <a:pPr marL="400050" lvl="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sym typeface="+mn-ea"/>
              </a:rPr>
              <a:t>Je bent lid geworden (mede) op grond</a:t>
            </a:r>
            <a:br>
              <a:rPr lang="en-US" sz="1700" noProof="0" dirty="0">
                <a:ln>
                  <a:noFill/>
                </a:ln>
                <a:solidFill>
                  <a:srgbClr val="58585A"/>
                </a:solidFill>
                <a:effectLst/>
                <a:uLnTx/>
                <a:uFillTx/>
                <a:latin typeface="Georgia" panose="02040502050405020303"/>
                <a:ea typeface="+mn-ea"/>
                <a:cs typeface="Georgia" panose="02040502050405020303"/>
                <a:sym typeface="+mn-ea"/>
              </a:rPr>
            </a:br>
            <a:r>
              <a:rPr lang="en-US" sz="1700" noProof="0" dirty="0">
                <a:ln>
                  <a:noFill/>
                </a:ln>
                <a:solidFill>
                  <a:srgbClr val="58585A"/>
                </a:solidFill>
                <a:effectLst/>
                <a:uLnTx/>
                <a:uFillTx/>
                <a:latin typeface="Georgia" panose="02040502050405020303"/>
                <a:ea typeface="+mn-ea"/>
                <a:cs typeface="Georgia" panose="02040502050405020303"/>
                <a:sym typeface="+mn-ea"/>
              </a:rPr>
              <a:t>van je beroep en hoe je dat uitoefent.</a:t>
            </a:r>
          </a:p>
          <a:p>
            <a:pPr marL="400050" lvl="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sym typeface="+mn-ea"/>
              </a:rPr>
              <a:t>In je beroep toon je moreel leiderschap.</a:t>
            </a:r>
          </a:p>
          <a:p>
            <a:pPr marL="400050" lvl="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sym typeface="+mn-ea"/>
              </a:rPr>
              <a:t>Bij Vocational Service gaat het niet om geld, maar om inzet.</a:t>
            </a:r>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3437" y="2048190"/>
            <a:ext cx="3157075" cy="2100890"/>
          </a:xfrm>
          <a:prstGeom prst="rect">
            <a:avLst/>
          </a:prstGeom>
        </p:spPr>
      </p:pic>
      <p:sp>
        <p:nvSpPr>
          <p:cNvPr id="23553" name="Title 1"/>
          <p:cNvSpPr>
            <a:spLocks noGrp="1"/>
          </p:cNvSpPr>
          <p:nvPr>
            <p:ph type="title"/>
          </p:nvPr>
        </p:nvSpPr>
        <p:spPr>
          <a:noFill/>
          <a:ln>
            <a:noFill/>
          </a:ln>
        </p:spPr>
        <p:txBody>
          <a:bodyPr lIns="0" tIns="0" rIns="0" bIns="0" anchor="ctr" anchorCtr="0"/>
          <a:lstStyle/>
          <a:p>
            <a:pPr defTabSz="457200" eaLnBrk="1" hangingPunct="1"/>
            <a:r>
              <a:rPr kern="1200" dirty="0">
                <a:latin typeface="Arial Narrow" pitchFamily="-84" charset="0"/>
                <a:ea typeface="MS PGothic" panose="020B0600070205080204" pitchFamily="-84" charset="-128"/>
                <a:cs typeface="Arial Narrow" pitchFamily="-84" charset="0"/>
              </a:rPr>
              <a:t>Vocational service, de kern van Rotary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p:cNvSpPr/>
          <p:nvPr/>
        </p:nvSpPr>
        <p:spPr>
          <a:xfrm>
            <a:off x="425211" y="1916832"/>
            <a:ext cx="4866869" cy="2519045"/>
          </a:xfrm>
          <a:prstGeom prst="rect">
            <a:avLst/>
          </a:prstGeom>
        </p:spPr>
        <p:txBody>
          <a:bodyPr wrap="square">
            <a:spAutoFit/>
          </a:bodyPr>
          <a:lstStyle/>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b="1" noProof="0" dirty="0">
                <a:ln>
                  <a:noFill/>
                </a:ln>
                <a:solidFill>
                  <a:srgbClr val="58585A"/>
                </a:solidFill>
                <a:effectLst/>
                <a:uLnTx/>
                <a:uFillTx/>
                <a:latin typeface="Georgia" panose="02040502050405020303"/>
                <a:ea typeface="+mn-ea"/>
                <a:cs typeface="Georgia" panose="02040502050405020303"/>
              </a:rPr>
              <a:t>Maatschappelijke betrokkenheid</a:t>
            </a:r>
            <a:br>
              <a:rPr lang="en-US" sz="1700" noProof="0" dirty="0">
                <a:ln>
                  <a:noFill/>
                </a:ln>
                <a:solidFill>
                  <a:srgbClr val="58585A"/>
                </a:solidFill>
                <a:effectLst/>
                <a:uLnTx/>
                <a:uFillTx/>
                <a:latin typeface="Georgia" panose="02040502050405020303"/>
                <a:ea typeface="+mn-ea"/>
                <a:cs typeface="Georgia" panose="02040502050405020303"/>
              </a:rPr>
            </a:br>
            <a:r>
              <a:rPr lang="en-US" sz="1700" noProof="0" dirty="0">
                <a:ln>
                  <a:noFill/>
                </a:ln>
                <a:solidFill>
                  <a:srgbClr val="58585A"/>
                </a:solidFill>
                <a:effectLst/>
                <a:uLnTx/>
                <a:uFillTx/>
                <a:latin typeface="Georgia" panose="02040502050405020303"/>
                <a:ea typeface="+mn-ea"/>
                <a:cs typeface="Georgia" panose="02040502050405020303"/>
              </a:rPr>
              <a:t>in en via je beroep</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b="1" noProof="0" dirty="0">
                <a:ln>
                  <a:noFill/>
                </a:ln>
                <a:solidFill>
                  <a:srgbClr val="58585A"/>
                </a:solidFill>
                <a:effectLst/>
                <a:uLnTx/>
                <a:uFillTx/>
                <a:latin typeface="Georgia" panose="02040502050405020303"/>
                <a:ea typeface="+mn-ea"/>
                <a:cs typeface="Georgia" panose="02040502050405020303"/>
              </a:rPr>
              <a:t>Dienstbaarheid </a:t>
            </a:r>
            <a:r>
              <a:rPr lang="en-US" sz="1700" noProof="0" dirty="0">
                <a:ln>
                  <a:noFill/>
                </a:ln>
                <a:solidFill>
                  <a:srgbClr val="58585A"/>
                </a:solidFill>
                <a:effectLst/>
                <a:uLnTx/>
                <a:uFillTx/>
                <a:latin typeface="Georgia" panose="02040502050405020303"/>
                <a:ea typeface="+mn-ea"/>
                <a:cs typeface="Georgia" panose="02040502050405020303"/>
              </a:rPr>
              <a:t>aan de samenleving door je beroep en de daarmee samenhangende expertise</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Het toepassen van </a:t>
            </a:r>
            <a:r>
              <a:rPr lang="en-US" sz="1700" b="1" noProof="0" dirty="0">
                <a:ln>
                  <a:noFill/>
                </a:ln>
                <a:solidFill>
                  <a:srgbClr val="58585A"/>
                </a:solidFill>
                <a:effectLst/>
                <a:uLnTx/>
                <a:uFillTx/>
                <a:latin typeface="Georgia" panose="02040502050405020303"/>
                <a:ea typeface="+mn-ea"/>
                <a:cs typeface="Georgia" panose="02040502050405020303"/>
              </a:rPr>
              <a:t>hoge ethische normen en integriteit</a:t>
            </a:r>
            <a:r>
              <a:rPr lang="en-US" sz="1700" noProof="0" dirty="0">
                <a:ln>
                  <a:noFill/>
                </a:ln>
                <a:solidFill>
                  <a:srgbClr val="58585A"/>
                </a:solidFill>
                <a:effectLst/>
                <a:uLnTx/>
                <a:uFillTx/>
                <a:latin typeface="Georgia" panose="02040502050405020303"/>
                <a:ea typeface="+mn-ea"/>
                <a:cs typeface="Georgia" panose="02040502050405020303"/>
              </a:rPr>
              <a:t> in je beroep en in het persoonlijk leven </a:t>
            </a:r>
          </a:p>
        </p:txBody>
      </p:sp>
      <p:pic>
        <p:nvPicPr>
          <p:cNvPr id="5" name="Picture 2" descr="D:\Datamap van der Hoop\Pictures\Rotary\RLI\January is Rotary Vocational Month.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0031" y="1916832"/>
            <a:ext cx="3930481" cy="2777540"/>
          </a:xfrm>
          <a:prstGeom prst="rect">
            <a:avLst/>
          </a:prstGeom>
          <a:noFill/>
          <a:extLst>
            <a:ext uri="{909E8E84-426E-40DD-AFC4-6F175D3DCCD1}">
              <a14:hiddenFill xmlns:a14="http://schemas.microsoft.com/office/drawing/2010/main">
                <a:solidFill>
                  <a:srgbClr val="FFFFFF"/>
                </a:solidFill>
              </a14:hiddenFill>
            </a:ext>
          </a:extLst>
        </p:spPr>
      </p:pic>
      <p:sp>
        <p:nvSpPr>
          <p:cNvPr id="23553" name="Title 1"/>
          <p:cNvSpPr>
            <a:spLocks noGrp="1"/>
          </p:cNvSpPr>
          <p:nvPr>
            <p:ph type="title"/>
          </p:nvPr>
        </p:nvSpPr>
        <p:spPr>
          <a:noFill/>
          <a:ln>
            <a:noFill/>
          </a:ln>
        </p:spPr>
        <p:txBody>
          <a:bodyPr lIns="0" tIns="0" rIns="0" bIns="0" anchor="ctr" anchorCtr="0"/>
          <a:lstStyle/>
          <a:p>
            <a:pPr defTabSz="457200" eaLnBrk="1" hangingPunct="1"/>
            <a:r>
              <a:rPr kern="1200" dirty="0">
                <a:latin typeface="Arial Narrow" pitchFamily="-84" charset="0"/>
                <a:ea typeface="MS PGothic" panose="020B0600070205080204" pitchFamily="-84" charset="-128"/>
                <a:cs typeface="Arial Narrow" pitchFamily="-84" charset="0"/>
              </a:rPr>
              <a:t>Basisgedachte Vocational Service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p:cNvSpPr/>
          <p:nvPr/>
        </p:nvSpPr>
        <p:spPr>
          <a:xfrm>
            <a:off x="425213" y="2420888"/>
            <a:ext cx="2490603" cy="2424430"/>
          </a:xfrm>
          <a:prstGeom prst="rect">
            <a:avLst/>
          </a:prstGeom>
        </p:spPr>
        <p:txBody>
          <a:bodyPr wrap="square">
            <a:spAutoFit/>
          </a:bodyPr>
          <a:lstStyle/>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b="1" noProof="0" dirty="0">
                <a:ln>
                  <a:noFill/>
                </a:ln>
                <a:solidFill>
                  <a:srgbClr val="58585A"/>
                </a:solidFill>
                <a:effectLst/>
                <a:uLnTx/>
                <a:uFillTx/>
                <a:latin typeface="Georgia" panose="02040502050405020303"/>
                <a:ea typeface="+mn-ea"/>
                <a:cs typeface="Georgia" panose="02040502050405020303"/>
              </a:rPr>
              <a:t>Belangstellend</a:t>
            </a:r>
            <a:br>
              <a:rPr lang="en-US" sz="1700" b="1" noProof="0" dirty="0">
                <a:ln>
                  <a:noFill/>
                </a:ln>
                <a:solidFill>
                  <a:srgbClr val="58585A"/>
                </a:solidFill>
                <a:effectLst/>
                <a:uLnTx/>
                <a:uFillTx/>
                <a:latin typeface="Georgia" panose="02040502050405020303"/>
                <a:ea typeface="+mn-ea"/>
                <a:cs typeface="Georgia" panose="02040502050405020303"/>
              </a:rPr>
            </a:br>
            <a:endParaRPr lang="en-US" sz="1700" b="1" noProof="0" dirty="0">
              <a:ln>
                <a:noFill/>
              </a:ln>
              <a:solidFill>
                <a:srgbClr val="58585A"/>
              </a:solidFill>
              <a:effectLst/>
              <a:uLnTx/>
              <a:uFillTx/>
              <a:latin typeface="Georgia" panose="02040502050405020303"/>
              <a:ea typeface="+mn-ea"/>
              <a:cs typeface="Georgia" panose="02040502050405020303"/>
            </a:endParaRP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b="1" noProof="0" dirty="0">
                <a:ln>
                  <a:noFill/>
                </a:ln>
                <a:solidFill>
                  <a:srgbClr val="58585A"/>
                </a:solidFill>
                <a:effectLst/>
                <a:uLnTx/>
                <a:uFillTx/>
                <a:latin typeface="Georgia" panose="02040502050405020303"/>
                <a:ea typeface="+mn-ea"/>
                <a:cs typeface="Georgia" panose="02040502050405020303"/>
              </a:rPr>
              <a:t>Betrouwbaar</a:t>
            </a:r>
            <a:br>
              <a:rPr lang="en-US" sz="1700" b="1" noProof="0" dirty="0">
                <a:ln>
                  <a:noFill/>
                </a:ln>
                <a:solidFill>
                  <a:srgbClr val="58585A"/>
                </a:solidFill>
                <a:effectLst/>
                <a:uLnTx/>
                <a:uFillTx/>
                <a:latin typeface="Georgia" panose="02040502050405020303"/>
                <a:ea typeface="+mn-ea"/>
                <a:cs typeface="Georgia" panose="02040502050405020303"/>
              </a:rPr>
            </a:br>
            <a:endParaRPr lang="en-US" sz="1700" b="1" noProof="0" dirty="0">
              <a:ln>
                <a:noFill/>
              </a:ln>
              <a:solidFill>
                <a:srgbClr val="58585A"/>
              </a:solidFill>
              <a:effectLst/>
              <a:uLnTx/>
              <a:uFillTx/>
              <a:latin typeface="Georgia" panose="02040502050405020303"/>
              <a:ea typeface="+mn-ea"/>
              <a:cs typeface="Georgia" panose="02040502050405020303"/>
            </a:endParaRP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b="1" noProof="0" dirty="0">
                <a:ln>
                  <a:noFill/>
                </a:ln>
                <a:solidFill>
                  <a:srgbClr val="58585A"/>
                </a:solidFill>
                <a:effectLst/>
                <a:uLnTx/>
                <a:uFillTx/>
                <a:latin typeface="Georgia" panose="02040502050405020303"/>
                <a:ea typeface="+mn-ea"/>
                <a:cs typeface="Georgia" panose="02040502050405020303"/>
              </a:rPr>
              <a:t>Bevlogen</a:t>
            </a:r>
            <a:br>
              <a:rPr lang="en-US" sz="1700" b="1" noProof="0" dirty="0">
                <a:ln>
                  <a:noFill/>
                </a:ln>
                <a:solidFill>
                  <a:srgbClr val="58585A"/>
                </a:solidFill>
                <a:effectLst/>
                <a:uLnTx/>
                <a:uFillTx/>
                <a:latin typeface="Georgia" panose="02040502050405020303"/>
                <a:ea typeface="+mn-ea"/>
                <a:cs typeface="Georgia" panose="02040502050405020303"/>
              </a:rPr>
            </a:br>
            <a:endParaRPr lang="en-US" sz="1700" b="1" noProof="0" dirty="0">
              <a:ln>
                <a:noFill/>
              </a:ln>
              <a:solidFill>
                <a:srgbClr val="58585A"/>
              </a:solidFill>
              <a:effectLst/>
              <a:uLnTx/>
              <a:uFillTx/>
              <a:latin typeface="Georgia" panose="02040502050405020303"/>
              <a:ea typeface="+mn-ea"/>
              <a:cs typeface="Georgia" panose="02040502050405020303"/>
            </a:endParaRP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b="1" noProof="0" dirty="0">
                <a:ln>
                  <a:noFill/>
                </a:ln>
                <a:solidFill>
                  <a:srgbClr val="58585A"/>
                </a:solidFill>
                <a:effectLst/>
                <a:uLnTx/>
                <a:uFillTx/>
                <a:latin typeface="Georgia" panose="02040502050405020303"/>
                <a:ea typeface="+mn-ea"/>
                <a:cs typeface="Georgia" panose="02040502050405020303"/>
              </a:rPr>
              <a:t>Vakman</a:t>
            </a:r>
          </a:p>
        </p:txBody>
      </p:sp>
      <p:sp>
        <p:nvSpPr>
          <p:cNvPr id="5" name="Rechthoek 4"/>
          <p:cNvSpPr/>
          <p:nvPr/>
        </p:nvSpPr>
        <p:spPr>
          <a:xfrm>
            <a:off x="3089163" y="2442499"/>
            <a:ext cx="2490603" cy="2424430"/>
          </a:xfrm>
          <a:prstGeom prst="rect">
            <a:avLst/>
          </a:prstGeom>
        </p:spPr>
        <p:txBody>
          <a:bodyPr wrap="square">
            <a:spAutoFit/>
          </a:bodyPr>
          <a:lstStyle/>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b="1" noProof="0" dirty="0">
                <a:ln>
                  <a:noFill/>
                </a:ln>
                <a:solidFill>
                  <a:srgbClr val="58585A"/>
                </a:solidFill>
                <a:effectLst/>
                <a:uLnTx/>
                <a:uFillTx/>
                <a:latin typeface="Georgia" panose="02040502050405020303"/>
                <a:ea typeface="+mn-ea"/>
                <a:cs typeface="Georgia" panose="02040502050405020303"/>
              </a:rPr>
              <a:t>Denken</a:t>
            </a:r>
            <a:br>
              <a:rPr lang="en-US" sz="1700" b="1" noProof="0" dirty="0">
                <a:ln>
                  <a:noFill/>
                </a:ln>
                <a:solidFill>
                  <a:srgbClr val="58585A"/>
                </a:solidFill>
                <a:effectLst/>
                <a:uLnTx/>
                <a:uFillTx/>
                <a:latin typeface="Georgia" panose="02040502050405020303"/>
                <a:ea typeface="+mn-ea"/>
                <a:cs typeface="Georgia" panose="02040502050405020303"/>
              </a:rPr>
            </a:br>
            <a:endParaRPr lang="en-US" sz="1700" b="1" noProof="0" dirty="0">
              <a:ln>
                <a:noFill/>
              </a:ln>
              <a:solidFill>
                <a:srgbClr val="58585A"/>
              </a:solidFill>
              <a:effectLst/>
              <a:uLnTx/>
              <a:uFillTx/>
              <a:latin typeface="Georgia" panose="02040502050405020303"/>
              <a:ea typeface="+mn-ea"/>
              <a:cs typeface="Georgia" panose="02040502050405020303"/>
            </a:endParaRP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b="1" noProof="0" dirty="0">
                <a:ln>
                  <a:noFill/>
                </a:ln>
                <a:solidFill>
                  <a:srgbClr val="58585A"/>
                </a:solidFill>
                <a:effectLst/>
                <a:uLnTx/>
                <a:uFillTx/>
                <a:latin typeface="Georgia" panose="02040502050405020303"/>
                <a:ea typeface="+mn-ea"/>
                <a:cs typeface="Georgia" panose="02040502050405020303"/>
              </a:rPr>
              <a:t>Doen</a:t>
            </a:r>
            <a:br>
              <a:rPr lang="en-US" sz="1700" b="1" noProof="0" dirty="0">
                <a:ln>
                  <a:noFill/>
                </a:ln>
                <a:solidFill>
                  <a:srgbClr val="58585A"/>
                </a:solidFill>
                <a:effectLst/>
                <a:uLnTx/>
                <a:uFillTx/>
                <a:latin typeface="Georgia" panose="02040502050405020303"/>
                <a:ea typeface="+mn-ea"/>
                <a:cs typeface="Georgia" panose="02040502050405020303"/>
              </a:rPr>
            </a:br>
            <a:endParaRPr lang="en-US" sz="1700" b="1" noProof="0" dirty="0">
              <a:ln>
                <a:noFill/>
              </a:ln>
              <a:solidFill>
                <a:srgbClr val="58585A"/>
              </a:solidFill>
              <a:effectLst/>
              <a:uLnTx/>
              <a:uFillTx/>
              <a:latin typeface="Georgia" panose="02040502050405020303"/>
              <a:ea typeface="+mn-ea"/>
              <a:cs typeface="Georgia" panose="02040502050405020303"/>
            </a:endParaRP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b="1" noProof="0" dirty="0">
                <a:ln>
                  <a:noFill/>
                </a:ln>
                <a:solidFill>
                  <a:srgbClr val="58585A"/>
                </a:solidFill>
                <a:effectLst/>
                <a:uLnTx/>
                <a:uFillTx/>
                <a:latin typeface="Georgia" panose="02040502050405020303"/>
                <a:ea typeface="+mn-ea"/>
                <a:cs typeface="Georgia" panose="02040502050405020303"/>
              </a:rPr>
              <a:t>Doorzetten</a:t>
            </a:r>
            <a:br>
              <a:rPr lang="en-US" sz="1700" b="1" noProof="0" dirty="0">
                <a:ln>
                  <a:noFill/>
                </a:ln>
                <a:solidFill>
                  <a:srgbClr val="58585A"/>
                </a:solidFill>
                <a:effectLst/>
                <a:uLnTx/>
                <a:uFillTx/>
                <a:latin typeface="Georgia" panose="02040502050405020303"/>
                <a:ea typeface="+mn-ea"/>
                <a:cs typeface="Georgia" panose="02040502050405020303"/>
              </a:rPr>
            </a:br>
            <a:endParaRPr lang="en-US" sz="1700" b="1" noProof="0" dirty="0">
              <a:ln>
                <a:noFill/>
              </a:ln>
              <a:solidFill>
                <a:srgbClr val="58585A"/>
              </a:solidFill>
              <a:effectLst/>
              <a:uLnTx/>
              <a:uFillTx/>
              <a:latin typeface="Georgia" panose="02040502050405020303"/>
              <a:ea typeface="+mn-ea"/>
              <a:cs typeface="Georgia" panose="02040502050405020303"/>
            </a:endParaRP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b="1" noProof="0" dirty="0">
                <a:ln>
                  <a:noFill/>
                </a:ln>
                <a:solidFill>
                  <a:srgbClr val="58585A"/>
                </a:solidFill>
                <a:effectLst/>
                <a:uLnTx/>
                <a:uFillTx/>
                <a:latin typeface="Georgia" panose="02040502050405020303"/>
                <a:ea typeface="+mn-ea"/>
                <a:cs typeface="Georgia" panose="02040502050405020303"/>
              </a:rPr>
              <a:t>Ethiek</a:t>
            </a:r>
          </a:p>
        </p:txBody>
      </p:sp>
      <p:pic>
        <p:nvPicPr>
          <p:cNvPr id="6" name="Picture 2" descr="Afbeeldingsresultaat voor rotary vocational service"/>
          <p:cNvPicPr>
            <a:picLocks noChangeAspect="1" noChangeArrowheads="1"/>
          </p:cNvPicPr>
          <p:nvPr/>
        </p:nvPicPr>
        <p:blipFill rotWithShape="1">
          <a:blip r:embed="rId3">
            <a:extLst>
              <a:ext uri="{28A0092B-C50C-407E-A947-70E740481C1C}">
                <a14:useLocalDpi xmlns:a14="http://schemas.microsoft.com/office/drawing/2010/main" val="0"/>
              </a:ext>
            </a:extLst>
          </a:blip>
          <a:srcRect l="4747" t="6644" r="5606" b="5105"/>
          <a:stretch>
            <a:fillRect/>
          </a:stretch>
        </p:blipFill>
        <p:spPr bwMode="auto">
          <a:xfrm>
            <a:off x="6857304" y="2399657"/>
            <a:ext cx="2304000" cy="2268000"/>
          </a:xfrm>
          <a:prstGeom prst="rect">
            <a:avLst/>
          </a:prstGeom>
          <a:noFill/>
          <a:extLst>
            <a:ext uri="{909E8E84-426E-40DD-AFC4-6F175D3DCCD1}">
              <a14:hiddenFill xmlns:a14="http://schemas.microsoft.com/office/drawing/2010/main">
                <a:solidFill>
                  <a:srgbClr val="FFFFFF"/>
                </a:solidFill>
              </a14:hiddenFill>
            </a:ext>
          </a:extLst>
        </p:spPr>
      </p:pic>
      <p:sp>
        <p:nvSpPr>
          <p:cNvPr id="23553" name="Title 1"/>
          <p:cNvSpPr>
            <a:spLocks noGrp="1"/>
          </p:cNvSpPr>
          <p:nvPr>
            <p:ph type="title"/>
          </p:nvPr>
        </p:nvSpPr>
        <p:spPr>
          <a:noFill/>
          <a:ln>
            <a:noFill/>
          </a:ln>
        </p:spPr>
        <p:txBody>
          <a:bodyPr lIns="0" tIns="0" rIns="0" bIns="0" anchor="ctr" anchorCtr="0"/>
          <a:lstStyle/>
          <a:p>
            <a:pPr defTabSz="457200" eaLnBrk="1" hangingPunct="1"/>
            <a:r>
              <a:rPr kern="1200" dirty="0">
                <a:latin typeface="Arial Narrow" pitchFamily="-84" charset="0"/>
                <a:ea typeface="MS PGothic" panose="020B0600070205080204" pitchFamily="-84" charset="-128"/>
                <a:cs typeface="Arial Narrow" pitchFamily="-84" charset="0"/>
              </a:rPr>
              <a:t>Vocational service - kernbegrippen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p:cNvSpPr/>
          <p:nvPr/>
        </p:nvSpPr>
        <p:spPr>
          <a:xfrm>
            <a:off x="2915816" y="1988840"/>
            <a:ext cx="5184576" cy="1901190"/>
          </a:xfrm>
          <a:prstGeom prst="rect">
            <a:avLst/>
          </a:prstGeom>
        </p:spPr>
        <p:txBody>
          <a:bodyPr wrap="square">
            <a:spAutoFit/>
          </a:bodyPr>
          <a:lstStyle/>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Is het waar?</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Is het fair voor alle betrokkenen? (billijk)</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Werkt het verbindend? (vertrouwen/vriendschap)</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Komt het alle betrokkenen ten goede?</a:t>
            </a:r>
          </a:p>
        </p:txBody>
      </p:sp>
      <p:pic>
        <p:nvPicPr>
          <p:cNvPr id="5" name="Picture 2" descr="D:\Datamap van der Hoop\Pictures\Rotary\RLI\FourWayTest_1__35188.1453948719.1280.128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644" r="29683"/>
          <a:stretch>
            <a:fillRect/>
          </a:stretch>
        </p:blipFill>
        <p:spPr bwMode="auto">
          <a:xfrm>
            <a:off x="611560" y="1889628"/>
            <a:ext cx="1573253" cy="396573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
          <p:cNvSpPr/>
          <p:nvPr/>
        </p:nvSpPr>
        <p:spPr>
          <a:xfrm>
            <a:off x="2184926" y="5943704"/>
            <a:ext cx="2792095" cy="352425"/>
          </a:xfrm>
          <a:prstGeom prst="rect">
            <a:avLst/>
          </a:prstGeom>
        </p:spPr>
        <p:txBody>
          <a:bodyPr wrap="none">
            <a:spAutoFit/>
          </a:bodyPr>
          <a:lstStyle/>
          <a:p>
            <a:pPr marL="114300" algn="l" defTabSz="457200" fontAlgn="auto">
              <a:spcBef>
                <a:spcPct val="20000"/>
              </a:spcBef>
              <a:spcAft>
                <a:spcPts val="900"/>
              </a:spcAft>
              <a:buClr>
                <a:schemeClr val="accent1"/>
              </a:buClr>
              <a:buSzPct val="125000"/>
              <a:defRPr/>
            </a:pPr>
            <a:r>
              <a:rPr lang="en-US" sz="1700" noProof="0" dirty="0">
                <a:ln>
                  <a:noFill/>
                </a:ln>
                <a:solidFill>
                  <a:srgbClr val="58585A"/>
                </a:solidFill>
                <a:effectLst/>
                <a:uLnTx/>
                <a:uFillTx/>
                <a:latin typeface="Georgia" panose="02040502050405020303"/>
                <a:ea typeface="+mn-ea"/>
                <a:cs typeface="Georgia" panose="02040502050405020303"/>
              </a:rPr>
              <a:t>Herbert J. Taylor, 1932</a:t>
            </a:r>
          </a:p>
        </p:txBody>
      </p:sp>
      <p:sp>
        <p:nvSpPr>
          <p:cNvPr id="23553" name="Title 1"/>
          <p:cNvSpPr>
            <a:spLocks noGrp="1"/>
          </p:cNvSpPr>
          <p:nvPr>
            <p:ph type="title"/>
          </p:nvPr>
        </p:nvSpPr>
        <p:spPr>
          <a:noFill/>
          <a:ln>
            <a:noFill/>
          </a:ln>
        </p:spPr>
        <p:txBody>
          <a:bodyPr lIns="0" tIns="0" rIns="0" bIns="0" anchor="ctr" anchorCtr="0"/>
          <a:lstStyle/>
          <a:p>
            <a:pPr defTabSz="457200" eaLnBrk="1" hangingPunct="1"/>
            <a:r>
              <a:rPr kern="1200" dirty="0">
                <a:latin typeface="Arial Narrow" pitchFamily="-84" charset="0"/>
                <a:ea typeface="MS PGothic" panose="020B0600070205080204" pitchFamily="-84" charset="-128"/>
                <a:cs typeface="Arial Narrow" pitchFamily="-84" charset="0"/>
              </a:rPr>
              <a:t>Four-way test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p:cNvSpPr/>
          <p:nvPr/>
        </p:nvSpPr>
        <p:spPr>
          <a:xfrm>
            <a:off x="425213" y="2420888"/>
            <a:ext cx="3210684" cy="1901190"/>
          </a:xfrm>
          <a:prstGeom prst="rect">
            <a:avLst/>
          </a:prstGeom>
        </p:spPr>
        <p:txBody>
          <a:bodyPr wrap="square">
            <a:spAutoFit/>
          </a:bodyPr>
          <a:lstStyle/>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Persoonlijke inzet</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Presentaties</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Projecten</a:t>
            </a: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Adviseren</a:t>
            </a:r>
            <a:br>
              <a:rPr lang="en-US" sz="1700" noProof="0" dirty="0">
                <a:ln>
                  <a:noFill/>
                </a:ln>
                <a:solidFill>
                  <a:srgbClr val="58585A"/>
                </a:solidFill>
                <a:effectLst/>
                <a:uLnTx/>
                <a:uFillTx/>
                <a:latin typeface="Georgia" panose="02040502050405020303"/>
                <a:ea typeface="+mn-ea"/>
                <a:cs typeface="Georgia" panose="02040502050405020303"/>
              </a:rPr>
            </a:br>
            <a:r>
              <a:rPr lang="en-US" sz="1700" noProof="0" dirty="0">
                <a:ln>
                  <a:noFill/>
                </a:ln>
                <a:solidFill>
                  <a:srgbClr val="58585A"/>
                </a:solidFill>
                <a:effectLst/>
                <a:uLnTx/>
                <a:uFillTx/>
                <a:latin typeface="Georgia" panose="02040502050405020303"/>
                <a:ea typeface="+mn-ea"/>
                <a:cs typeface="Georgia" panose="02040502050405020303"/>
              </a:rPr>
              <a:t>en begeleiden</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39" y="2206464"/>
            <a:ext cx="3964285" cy="2752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553" name="Title 1"/>
          <p:cNvSpPr>
            <a:spLocks noGrp="1"/>
          </p:cNvSpPr>
          <p:nvPr>
            <p:ph type="title"/>
          </p:nvPr>
        </p:nvSpPr>
        <p:spPr>
          <a:noFill/>
          <a:ln>
            <a:noFill/>
          </a:ln>
        </p:spPr>
        <p:txBody>
          <a:bodyPr lIns="0" tIns="0" rIns="0" bIns="0" anchor="ctr" anchorCtr="0"/>
          <a:lstStyle/>
          <a:p>
            <a:pPr defTabSz="457200" eaLnBrk="1" hangingPunct="1"/>
            <a:r>
              <a:rPr kern="1200" dirty="0">
                <a:latin typeface="Arial Narrow" pitchFamily="-84" charset="0"/>
                <a:ea typeface="MS PGothic" panose="020B0600070205080204" pitchFamily="-84" charset="-128"/>
                <a:cs typeface="Arial Narrow" pitchFamily="-84" charset="0"/>
              </a:rPr>
              <a:t>Vocational service in de praktijk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p:cNvSpPr/>
          <p:nvPr/>
        </p:nvSpPr>
        <p:spPr>
          <a:xfrm>
            <a:off x="540769" y="2060848"/>
            <a:ext cx="3527175" cy="3115310"/>
          </a:xfrm>
          <a:prstGeom prst="rect">
            <a:avLst/>
          </a:prstGeom>
        </p:spPr>
        <p:txBody>
          <a:bodyPr wrap="square">
            <a:spAutoFit/>
          </a:bodyPr>
          <a:lstStyle/>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Beroepspraatje</a:t>
            </a:r>
            <a:br>
              <a:rPr lang="en-US" sz="1700" noProof="0" dirty="0">
                <a:ln>
                  <a:noFill/>
                </a:ln>
                <a:solidFill>
                  <a:srgbClr val="58585A"/>
                </a:solidFill>
                <a:effectLst/>
                <a:uLnTx/>
                <a:uFillTx/>
                <a:latin typeface="Georgia" panose="02040502050405020303"/>
                <a:ea typeface="+mn-ea"/>
                <a:cs typeface="Georgia" panose="02040502050405020303"/>
              </a:rPr>
            </a:br>
            <a:endParaRPr lang="en-US" sz="1700" noProof="0" dirty="0">
              <a:ln>
                <a:noFill/>
              </a:ln>
              <a:solidFill>
                <a:srgbClr val="58585A"/>
              </a:solidFill>
              <a:effectLst/>
              <a:uLnTx/>
              <a:uFillTx/>
              <a:latin typeface="Georgia" panose="02040502050405020303"/>
              <a:ea typeface="+mn-ea"/>
              <a:cs typeface="Georgia" panose="02040502050405020303"/>
            </a:endParaRP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Levensbericht</a:t>
            </a:r>
            <a:br>
              <a:rPr lang="en-US" sz="1700" noProof="0" dirty="0">
                <a:ln>
                  <a:noFill/>
                </a:ln>
                <a:solidFill>
                  <a:srgbClr val="58585A"/>
                </a:solidFill>
                <a:effectLst/>
                <a:uLnTx/>
                <a:uFillTx/>
                <a:latin typeface="Georgia" panose="02040502050405020303"/>
                <a:ea typeface="+mn-ea"/>
                <a:cs typeface="Georgia" panose="02040502050405020303"/>
              </a:rPr>
            </a:br>
            <a:endParaRPr lang="en-US" sz="1700" noProof="0" dirty="0">
              <a:ln>
                <a:noFill/>
              </a:ln>
              <a:solidFill>
                <a:srgbClr val="58585A"/>
              </a:solidFill>
              <a:effectLst/>
              <a:uLnTx/>
              <a:uFillTx/>
              <a:latin typeface="Georgia" panose="02040502050405020303"/>
              <a:ea typeface="+mn-ea"/>
              <a:cs typeface="Georgia" panose="02040502050405020303"/>
            </a:endParaRP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Bedrijfsbezoek</a:t>
            </a:r>
            <a:br>
              <a:rPr lang="en-US" sz="1700" noProof="0" dirty="0">
                <a:ln>
                  <a:noFill/>
                </a:ln>
                <a:solidFill>
                  <a:srgbClr val="58585A"/>
                </a:solidFill>
                <a:effectLst/>
                <a:uLnTx/>
                <a:uFillTx/>
                <a:latin typeface="Georgia" panose="02040502050405020303"/>
                <a:ea typeface="+mn-ea"/>
                <a:cs typeface="Georgia" panose="02040502050405020303"/>
              </a:rPr>
            </a:br>
            <a:endParaRPr lang="en-US" sz="1700" noProof="0" dirty="0">
              <a:ln>
                <a:noFill/>
              </a:ln>
              <a:solidFill>
                <a:srgbClr val="58585A"/>
              </a:solidFill>
              <a:effectLst/>
              <a:uLnTx/>
              <a:uFillTx/>
              <a:latin typeface="Georgia" panose="02040502050405020303"/>
              <a:ea typeface="+mn-ea"/>
              <a:cs typeface="Georgia" panose="02040502050405020303"/>
            </a:endParaRP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5-minutenpraatje</a:t>
            </a:r>
            <a:br>
              <a:rPr lang="en-US" sz="1700" noProof="0" dirty="0">
                <a:ln>
                  <a:noFill/>
                </a:ln>
                <a:solidFill>
                  <a:srgbClr val="58585A"/>
                </a:solidFill>
                <a:effectLst/>
                <a:uLnTx/>
                <a:uFillTx/>
                <a:latin typeface="Georgia" panose="02040502050405020303"/>
                <a:ea typeface="+mn-ea"/>
                <a:cs typeface="Georgia" panose="02040502050405020303"/>
              </a:rPr>
            </a:br>
            <a:endParaRPr lang="en-US" sz="1700" noProof="0" dirty="0">
              <a:ln>
                <a:noFill/>
              </a:ln>
              <a:solidFill>
                <a:srgbClr val="58585A"/>
              </a:solidFill>
              <a:effectLst/>
              <a:uLnTx/>
              <a:uFillTx/>
              <a:latin typeface="Georgia" panose="02040502050405020303"/>
              <a:ea typeface="+mn-ea"/>
              <a:cs typeface="Georgia" panose="02040502050405020303"/>
            </a:endParaRPr>
          </a:p>
          <a:p>
            <a:pPr marL="400050" indent="-285750" algn="l" defTabSz="457200" fontAlgn="auto">
              <a:spcBef>
                <a:spcPct val="20000"/>
              </a:spcBef>
              <a:spcAft>
                <a:spcPts val="900"/>
              </a:spcAft>
              <a:buClr>
                <a:schemeClr val="accent1"/>
              </a:buClr>
              <a:buSzPct val="125000"/>
              <a:buFont typeface="Wingdings" panose="05000000000000000000" charset="0"/>
              <a:buChar char="§"/>
              <a:defRPr/>
            </a:pPr>
            <a:r>
              <a:rPr lang="en-US" sz="1700" noProof="0" dirty="0">
                <a:ln>
                  <a:noFill/>
                </a:ln>
                <a:solidFill>
                  <a:srgbClr val="58585A"/>
                </a:solidFill>
                <a:effectLst/>
                <a:uLnTx/>
                <a:uFillTx/>
                <a:latin typeface="Georgia" panose="02040502050405020303"/>
                <a:ea typeface="+mn-ea"/>
                <a:cs typeface="Georgia" panose="02040502050405020303"/>
              </a:rPr>
              <a:t>Themabijeenkomst</a:t>
            </a:r>
          </a:p>
        </p:txBody>
      </p:sp>
      <p:pic>
        <p:nvPicPr>
          <p:cNvPr id="5" name="Picture 2" descr="D:\Datamap van der Hoop\Pictures\Rotary\RLI\Vocational service in ac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0404" y="1988840"/>
            <a:ext cx="2327321" cy="3024336"/>
          </a:xfrm>
          <a:prstGeom prst="rect">
            <a:avLst/>
          </a:prstGeom>
          <a:noFill/>
          <a:extLst>
            <a:ext uri="{909E8E84-426E-40DD-AFC4-6F175D3DCCD1}">
              <a14:hiddenFill xmlns:a14="http://schemas.microsoft.com/office/drawing/2010/main">
                <a:solidFill>
                  <a:srgbClr val="FFFFFF"/>
                </a:solidFill>
              </a14:hiddenFill>
            </a:ext>
          </a:extLst>
        </p:spPr>
      </p:pic>
      <p:sp>
        <p:nvSpPr>
          <p:cNvPr id="23553" name="Title 1"/>
          <p:cNvSpPr>
            <a:spLocks noGrp="1"/>
          </p:cNvSpPr>
          <p:nvPr>
            <p:ph type="title"/>
          </p:nvPr>
        </p:nvSpPr>
        <p:spPr>
          <a:noFill/>
          <a:ln>
            <a:noFill/>
          </a:ln>
        </p:spPr>
        <p:txBody>
          <a:bodyPr lIns="0" tIns="0" rIns="0" bIns="0" anchor="ctr" anchorCtr="0"/>
          <a:lstStyle/>
          <a:p>
            <a:pPr defTabSz="457200" eaLnBrk="1" hangingPunct="1"/>
            <a:r>
              <a:rPr kern="1200" dirty="0">
                <a:latin typeface="Arial Narrow" pitchFamily="-84" charset="0"/>
                <a:ea typeface="MS PGothic" panose="020B0600070205080204" pitchFamily="-84" charset="-128"/>
                <a:cs typeface="Arial Narrow" pitchFamily="-84" charset="0"/>
              </a:rPr>
              <a:t>Vocational service binnen de club</a:t>
            </a:r>
          </a:p>
        </p:txBody>
      </p:sp>
    </p:spTree>
  </p:cSld>
  <p:clrMapOvr>
    <a:masterClrMapping/>
  </p:clrMapOvr>
</p:sld>
</file>

<file path=ppt/theme/theme1.xml><?xml version="1.0" encoding="utf-8"?>
<a:theme xmlns:a="http://schemas.openxmlformats.org/drawingml/2006/main" name="Communications_white">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ustom Desig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0</TotalTime>
  <Words>1821</Words>
  <Application>Microsoft Office PowerPoint</Application>
  <PresentationFormat>Diavoorstelling (4:3)</PresentationFormat>
  <Paragraphs>173</Paragraphs>
  <Slides>12</Slides>
  <Notes>11</Notes>
  <HiddenSlides>0</HiddenSlides>
  <MMClips>1</MMClips>
  <ScaleCrop>false</ScaleCrop>
  <HeadingPairs>
    <vt:vector size="6" baseType="variant">
      <vt:variant>
        <vt:lpstr>Gebruikte lettertypen</vt:lpstr>
      </vt:variant>
      <vt:variant>
        <vt:i4>6</vt:i4>
      </vt:variant>
      <vt:variant>
        <vt:lpstr>Thema</vt:lpstr>
      </vt:variant>
      <vt:variant>
        <vt:i4>3</vt:i4>
      </vt:variant>
      <vt:variant>
        <vt:lpstr>Diatitels</vt:lpstr>
      </vt:variant>
      <vt:variant>
        <vt:i4>12</vt:i4>
      </vt:variant>
    </vt:vector>
  </HeadingPairs>
  <TitlesOfParts>
    <vt:vector size="21" baseType="lpstr">
      <vt:lpstr>Arial</vt:lpstr>
      <vt:lpstr>Arial Narrow</vt:lpstr>
      <vt:lpstr>Arial Narrow Bold</vt:lpstr>
      <vt:lpstr>Calibri</vt:lpstr>
      <vt:lpstr>Georgia</vt:lpstr>
      <vt:lpstr>Wingdings</vt:lpstr>
      <vt:lpstr>Communications_white</vt:lpstr>
      <vt:lpstr>Custom Design</vt:lpstr>
      <vt:lpstr>2_Custom Design</vt:lpstr>
      <vt:lpstr>PowerPoint-presentatie</vt:lpstr>
      <vt:lpstr>Wat is Vocational Service</vt:lpstr>
      <vt:lpstr>Vocation</vt:lpstr>
      <vt:lpstr>Vocational service, de kern van Rotary</vt:lpstr>
      <vt:lpstr>Basisgedachte Vocational Service</vt:lpstr>
      <vt:lpstr>Vocational service - kernbegrippen</vt:lpstr>
      <vt:lpstr>Four-way test</vt:lpstr>
      <vt:lpstr>Vocational service in de praktijk</vt:lpstr>
      <vt:lpstr>Vocational service binnen de club</vt:lpstr>
      <vt:lpstr>Vocational service binnen de club</vt:lpstr>
      <vt:lpstr>Vocational service – extern</vt:lpstr>
      <vt:lpstr>Districts- resp. landelijke commissie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 WS-06</dc:creator>
  <cp:lastModifiedBy>Aad Otto</cp:lastModifiedBy>
  <cp:revision>623</cp:revision>
  <cp:lastPrinted>2013-04-11T19:55:04Z</cp:lastPrinted>
  <dcterms:created xsi:type="dcterms:W3CDTF">2010-04-16T20:11:30Z</dcterms:created>
  <dcterms:modified xsi:type="dcterms:W3CDTF">2022-04-09T15:25:36Z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4E0150EC07854C8EBAA4987BE85B0722</vt:lpwstr>
  </property>
  <property fmtid="{D5CDD505-2E9C-101B-9397-08002B2CF9AE}" pid="3" name="KSOProductBuildVer">
    <vt:lpwstr>1033-11.2.0.10463</vt:lpwstr>
  </property>
</Properties>
</file>