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6" r:id="rId2"/>
    <p:sldId id="352" r:id="rId3"/>
    <p:sldId id="368" r:id="rId4"/>
    <p:sldId id="360" r:id="rId5"/>
    <p:sldId id="377" r:id="rId6"/>
    <p:sldId id="363" r:id="rId7"/>
    <p:sldId id="351" r:id="rId8"/>
    <p:sldId id="355" r:id="rId9"/>
    <p:sldId id="356" r:id="rId10"/>
    <p:sldId id="357" r:id="rId11"/>
    <p:sldId id="358" r:id="rId12"/>
    <p:sldId id="359" r:id="rId13"/>
    <p:sldId id="353" r:id="rId14"/>
    <p:sldId id="362" r:id="rId15"/>
    <p:sldId id="365" r:id="rId16"/>
    <p:sldId id="378" r:id="rId17"/>
    <p:sldId id="366" r:id="rId18"/>
    <p:sldId id="370" r:id="rId19"/>
    <p:sldId id="371" r:id="rId20"/>
    <p:sldId id="372" r:id="rId21"/>
    <p:sldId id="373" r:id="rId22"/>
    <p:sldId id="374" r:id="rId23"/>
    <p:sldId id="379" r:id="rId24"/>
    <p:sldId id="375" r:id="rId25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5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5F9AA7-FD02-4041-83CF-8F80D1C25BB8}" v="4" dt="2022-03-17T21:40:18.7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0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ad Otto" userId="e49eb673-631e-44f2-8261-3021fdd2f22c" providerId="ADAL" clId="{475F9AA7-FD02-4041-83CF-8F80D1C25BB8}"/>
    <pc:docChg chg="custSel addSld delSld modSld sldOrd">
      <pc:chgData name="Aad Otto" userId="e49eb673-631e-44f2-8261-3021fdd2f22c" providerId="ADAL" clId="{475F9AA7-FD02-4041-83CF-8F80D1C25BB8}" dt="2022-03-17T21:40:18.708" v="1609" actId="20577"/>
      <pc:docMkLst>
        <pc:docMk/>
      </pc:docMkLst>
      <pc:sldChg chg="del">
        <pc:chgData name="Aad Otto" userId="e49eb673-631e-44f2-8261-3021fdd2f22c" providerId="ADAL" clId="{475F9AA7-FD02-4041-83CF-8F80D1C25BB8}" dt="2022-03-16T13:46:04.813" v="270" actId="2696"/>
        <pc:sldMkLst>
          <pc:docMk/>
          <pc:sldMk cId="3223509100" sldId="348"/>
        </pc:sldMkLst>
      </pc:sldChg>
      <pc:sldChg chg="modSp mod">
        <pc:chgData name="Aad Otto" userId="e49eb673-631e-44f2-8261-3021fdd2f22c" providerId="ADAL" clId="{475F9AA7-FD02-4041-83CF-8F80D1C25BB8}" dt="2022-03-16T13:45:25.145" v="269" actId="20577"/>
        <pc:sldMkLst>
          <pc:docMk/>
          <pc:sldMk cId="2930369750" sldId="352"/>
        </pc:sldMkLst>
        <pc:spChg chg="mod">
          <ac:chgData name="Aad Otto" userId="e49eb673-631e-44f2-8261-3021fdd2f22c" providerId="ADAL" clId="{475F9AA7-FD02-4041-83CF-8F80D1C25BB8}" dt="2022-03-16T13:45:25.145" v="269" actId="20577"/>
          <ac:spMkLst>
            <pc:docMk/>
            <pc:sldMk cId="2930369750" sldId="352"/>
            <ac:spMk id="14" creationId="{6E3045BF-4247-4337-B43E-E274D235377B}"/>
          </ac:spMkLst>
        </pc:spChg>
      </pc:sldChg>
      <pc:sldChg chg="modSp mod">
        <pc:chgData name="Aad Otto" userId="e49eb673-631e-44f2-8261-3021fdd2f22c" providerId="ADAL" clId="{475F9AA7-FD02-4041-83CF-8F80D1C25BB8}" dt="2022-03-16T13:50:04.506" v="429" actId="20577"/>
        <pc:sldMkLst>
          <pc:docMk/>
          <pc:sldMk cId="1767841649" sldId="360"/>
        </pc:sldMkLst>
        <pc:spChg chg="mod">
          <ac:chgData name="Aad Otto" userId="e49eb673-631e-44f2-8261-3021fdd2f22c" providerId="ADAL" clId="{475F9AA7-FD02-4041-83CF-8F80D1C25BB8}" dt="2022-03-16T13:50:04.506" v="429" actId="20577"/>
          <ac:spMkLst>
            <pc:docMk/>
            <pc:sldMk cId="1767841649" sldId="360"/>
            <ac:spMk id="11" creationId="{8CC3B21A-38EE-46FA-AF75-824C7E4A9E51}"/>
          </ac:spMkLst>
        </pc:spChg>
      </pc:sldChg>
      <pc:sldChg chg="modSp mod">
        <pc:chgData name="Aad Otto" userId="e49eb673-631e-44f2-8261-3021fdd2f22c" providerId="ADAL" clId="{475F9AA7-FD02-4041-83CF-8F80D1C25BB8}" dt="2022-03-16T14:23:06.695" v="628" actId="27636"/>
        <pc:sldMkLst>
          <pc:docMk/>
          <pc:sldMk cId="1064467936" sldId="363"/>
        </pc:sldMkLst>
        <pc:spChg chg="mod">
          <ac:chgData name="Aad Otto" userId="e49eb673-631e-44f2-8261-3021fdd2f22c" providerId="ADAL" clId="{475F9AA7-FD02-4041-83CF-8F80D1C25BB8}" dt="2022-03-16T14:23:06.695" v="628" actId="27636"/>
          <ac:spMkLst>
            <pc:docMk/>
            <pc:sldMk cId="1064467936" sldId="363"/>
            <ac:spMk id="14" creationId="{6E3045BF-4247-4337-B43E-E274D235377B}"/>
          </ac:spMkLst>
        </pc:spChg>
      </pc:sldChg>
      <pc:sldChg chg="modSp mod ord">
        <pc:chgData name="Aad Otto" userId="e49eb673-631e-44f2-8261-3021fdd2f22c" providerId="ADAL" clId="{475F9AA7-FD02-4041-83CF-8F80D1C25BB8}" dt="2022-03-16T14:43:25.921" v="1001"/>
        <pc:sldMkLst>
          <pc:docMk/>
          <pc:sldMk cId="2160350956" sldId="366"/>
        </pc:sldMkLst>
        <pc:spChg chg="mod">
          <ac:chgData name="Aad Otto" userId="e49eb673-631e-44f2-8261-3021fdd2f22c" providerId="ADAL" clId="{475F9AA7-FD02-4041-83CF-8F80D1C25BB8}" dt="2022-03-16T14:42:57.741" v="999" actId="14100"/>
          <ac:spMkLst>
            <pc:docMk/>
            <pc:sldMk cId="2160350956" sldId="366"/>
            <ac:spMk id="5" creationId="{52381ABC-8821-4985-883C-CC7B9BF4084D}"/>
          </ac:spMkLst>
        </pc:spChg>
        <pc:spChg chg="mod">
          <ac:chgData name="Aad Otto" userId="e49eb673-631e-44f2-8261-3021fdd2f22c" providerId="ADAL" clId="{475F9AA7-FD02-4041-83CF-8F80D1C25BB8}" dt="2022-03-16T14:42:14.356" v="981" actId="20577"/>
          <ac:spMkLst>
            <pc:docMk/>
            <pc:sldMk cId="2160350956" sldId="366"/>
            <ac:spMk id="11" creationId="{8CC3B21A-38EE-46FA-AF75-824C7E4A9E51}"/>
          </ac:spMkLst>
        </pc:spChg>
      </pc:sldChg>
      <pc:sldChg chg="modSp mod">
        <pc:chgData name="Aad Otto" userId="e49eb673-631e-44f2-8261-3021fdd2f22c" providerId="ADAL" clId="{475F9AA7-FD02-4041-83CF-8F80D1C25BB8}" dt="2022-03-10T11:33:07.724" v="99" actId="20577"/>
        <pc:sldMkLst>
          <pc:docMk/>
          <pc:sldMk cId="1844498585" sldId="374"/>
        </pc:sldMkLst>
        <pc:spChg chg="mod">
          <ac:chgData name="Aad Otto" userId="e49eb673-631e-44f2-8261-3021fdd2f22c" providerId="ADAL" clId="{475F9AA7-FD02-4041-83CF-8F80D1C25BB8}" dt="2022-03-10T11:33:07.724" v="99" actId="20577"/>
          <ac:spMkLst>
            <pc:docMk/>
            <pc:sldMk cId="1844498585" sldId="374"/>
            <ac:spMk id="11" creationId="{8CC3B21A-38EE-46FA-AF75-824C7E4A9E51}"/>
          </ac:spMkLst>
        </pc:spChg>
      </pc:sldChg>
      <pc:sldChg chg="addSp modSp add mod ord">
        <pc:chgData name="Aad Otto" userId="e49eb673-631e-44f2-8261-3021fdd2f22c" providerId="ADAL" clId="{475F9AA7-FD02-4041-83CF-8F80D1C25BB8}" dt="2022-03-16T13:39:16.773" v="237" actId="27636"/>
        <pc:sldMkLst>
          <pc:docMk/>
          <pc:sldMk cId="352680490" sldId="376"/>
        </pc:sldMkLst>
        <pc:spChg chg="mod">
          <ac:chgData name="Aad Otto" userId="e49eb673-631e-44f2-8261-3021fdd2f22c" providerId="ADAL" clId="{475F9AA7-FD02-4041-83CF-8F80D1C25BB8}" dt="2022-03-16T13:39:16.773" v="237" actId="27636"/>
          <ac:spMkLst>
            <pc:docMk/>
            <pc:sldMk cId="352680490" sldId="376"/>
            <ac:spMk id="5" creationId="{52381ABC-8821-4985-883C-CC7B9BF4084D}"/>
          </ac:spMkLst>
        </pc:spChg>
        <pc:spChg chg="mod">
          <ac:chgData name="Aad Otto" userId="e49eb673-631e-44f2-8261-3021fdd2f22c" providerId="ADAL" clId="{475F9AA7-FD02-4041-83CF-8F80D1C25BB8}" dt="2022-03-09T15:21:59.488" v="3" actId="20577"/>
          <ac:spMkLst>
            <pc:docMk/>
            <pc:sldMk cId="352680490" sldId="376"/>
            <ac:spMk id="14" creationId="{6E3045BF-4247-4337-B43E-E274D235377B}"/>
          </ac:spMkLst>
        </pc:spChg>
        <pc:picChg chg="add mod">
          <ac:chgData name="Aad Otto" userId="e49eb673-631e-44f2-8261-3021fdd2f22c" providerId="ADAL" clId="{475F9AA7-FD02-4041-83CF-8F80D1C25BB8}" dt="2022-03-09T15:22:45.360" v="9" actId="14100"/>
          <ac:picMkLst>
            <pc:docMk/>
            <pc:sldMk cId="352680490" sldId="376"/>
            <ac:picMk id="6" creationId="{BFBDD8F6-2BDF-47B2-BFE8-A08BB1C6A01E}"/>
          </ac:picMkLst>
        </pc:picChg>
      </pc:sldChg>
      <pc:sldChg chg="modSp add mod">
        <pc:chgData name="Aad Otto" userId="e49eb673-631e-44f2-8261-3021fdd2f22c" providerId="ADAL" clId="{475F9AA7-FD02-4041-83CF-8F80D1C25BB8}" dt="2022-03-17T21:40:18.708" v="1609" actId="20577"/>
        <pc:sldMkLst>
          <pc:docMk/>
          <pc:sldMk cId="3750431534" sldId="377"/>
        </pc:sldMkLst>
        <pc:spChg chg="mod">
          <ac:chgData name="Aad Otto" userId="e49eb673-631e-44f2-8261-3021fdd2f22c" providerId="ADAL" clId="{475F9AA7-FD02-4041-83CF-8F80D1C25BB8}" dt="2022-03-16T13:50:46.943" v="470" actId="20577"/>
          <ac:spMkLst>
            <pc:docMk/>
            <pc:sldMk cId="3750431534" sldId="377"/>
            <ac:spMk id="5" creationId="{52381ABC-8821-4985-883C-CC7B9BF4084D}"/>
          </ac:spMkLst>
        </pc:spChg>
        <pc:spChg chg="mod">
          <ac:chgData name="Aad Otto" userId="e49eb673-631e-44f2-8261-3021fdd2f22c" providerId="ADAL" clId="{475F9AA7-FD02-4041-83CF-8F80D1C25BB8}" dt="2022-03-17T21:40:18.708" v="1609" actId="20577"/>
          <ac:spMkLst>
            <pc:docMk/>
            <pc:sldMk cId="3750431534" sldId="377"/>
            <ac:spMk id="11" creationId="{8CC3B21A-38EE-46FA-AF75-824C7E4A9E51}"/>
          </ac:spMkLst>
        </pc:spChg>
        <pc:spChg chg="mod">
          <ac:chgData name="Aad Otto" userId="e49eb673-631e-44f2-8261-3021fdd2f22c" providerId="ADAL" clId="{475F9AA7-FD02-4041-83CF-8F80D1C25BB8}" dt="2022-03-17T21:38:37.998" v="1602" actId="1076"/>
          <ac:spMkLst>
            <pc:docMk/>
            <pc:sldMk cId="3750431534" sldId="377"/>
            <ac:spMk id="14" creationId="{6E3045BF-4247-4337-B43E-E274D235377B}"/>
          </ac:spMkLst>
        </pc:spChg>
      </pc:sldChg>
      <pc:sldChg chg="add">
        <pc:chgData name="Aad Otto" userId="e49eb673-631e-44f2-8261-3021fdd2f22c" providerId="ADAL" clId="{475F9AA7-FD02-4041-83CF-8F80D1C25BB8}" dt="2022-03-16T14:24:38.214" v="629" actId="2890"/>
        <pc:sldMkLst>
          <pc:docMk/>
          <pc:sldMk cId="2274769775" sldId="378"/>
        </pc:sldMkLst>
      </pc:sldChg>
      <pc:sldChg chg="modSp add mod">
        <pc:chgData name="Aad Otto" userId="e49eb673-631e-44f2-8261-3021fdd2f22c" providerId="ADAL" clId="{475F9AA7-FD02-4041-83CF-8F80D1C25BB8}" dt="2022-03-16T14:58:32.908" v="1553" actId="20577"/>
        <pc:sldMkLst>
          <pc:docMk/>
          <pc:sldMk cId="995872323" sldId="379"/>
        </pc:sldMkLst>
        <pc:spChg chg="mod">
          <ac:chgData name="Aad Otto" userId="e49eb673-631e-44f2-8261-3021fdd2f22c" providerId="ADAL" clId="{475F9AA7-FD02-4041-83CF-8F80D1C25BB8}" dt="2022-03-16T14:56:31.866" v="1372" actId="20577"/>
          <ac:spMkLst>
            <pc:docMk/>
            <pc:sldMk cId="995872323" sldId="379"/>
            <ac:spMk id="5" creationId="{52381ABC-8821-4985-883C-CC7B9BF4084D}"/>
          </ac:spMkLst>
        </pc:spChg>
        <pc:spChg chg="mod">
          <ac:chgData name="Aad Otto" userId="e49eb673-631e-44f2-8261-3021fdd2f22c" providerId="ADAL" clId="{475F9AA7-FD02-4041-83CF-8F80D1C25BB8}" dt="2022-03-16T14:58:32.908" v="1553" actId="20577"/>
          <ac:spMkLst>
            <pc:docMk/>
            <pc:sldMk cId="995872323" sldId="379"/>
            <ac:spMk id="11" creationId="{8CC3B21A-38EE-46FA-AF75-824C7E4A9E5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E088E1-98FC-40F7-8536-F0445F9C6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BC5731-1E45-4957-9783-48DDB9F0F1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61514EB-7C72-4F00-8AB8-2608632AB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823A-42E6-4FAD-9A21-9A7BD8B096A8}" type="datetimeFigureOut">
              <a:rPr lang="nl-BE" smtClean="0"/>
              <a:t>17/03/2022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3415BC9-7C75-4BA3-A6D7-33C9E69DB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3965699-3B13-4286-BDF5-9E07BC6CD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71F2-397E-4BA4-9745-6383719B9A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56839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350E96-C1F5-4759-89F9-57D4A80B2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BEE3953-4548-474B-B5A5-BD0E72A713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D1D2EB6-8B9C-4769-A270-4D726FF4D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823A-42E6-4FAD-9A21-9A7BD8B096A8}" type="datetimeFigureOut">
              <a:rPr lang="nl-BE" smtClean="0"/>
              <a:t>17/03/2022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303DF6E-86D1-40CD-81CE-C7CA3515A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1063714-366F-48B8-BA09-4DACE3403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71F2-397E-4BA4-9745-6383719B9A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05700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84113A4-C06F-4BD6-9461-102ED3B9EE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54E15AC-B833-4651-95E5-169B95A045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AE81D43-16AC-4392-B03C-904F5F48B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823A-42E6-4FAD-9A21-9A7BD8B096A8}" type="datetimeFigureOut">
              <a:rPr lang="nl-BE" smtClean="0"/>
              <a:t>17/03/2022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55066A8-5EE6-438C-A11A-DF5504943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AEE6FA4-54D5-4813-9528-D155248B1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71F2-397E-4BA4-9745-6383719B9A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89283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BFE6C60-BD51-4C06-972B-D598C068A30B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1B4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8702E8D-AEBF-49D4-9D69-00802EFEB71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50000" y="2141538"/>
            <a:ext cx="5537200" cy="3141662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228600" indent="-169863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573E487D-389A-425E-93B1-6E466DB120C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8800" y="2141538"/>
            <a:ext cx="4978400" cy="1135062"/>
          </a:xfrm>
          <a:ln w="25400">
            <a:gradFill flip="none" rotWithShape="1">
              <a:gsLst>
                <a:gs pos="100000">
                  <a:schemeClr val="accent1">
                    <a:lumMod val="5000"/>
                    <a:lumOff val="95000"/>
                  </a:schemeClr>
                </a:gs>
                <a:gs pos="97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</a:ln>
        </p:spPr>
        <p:txBody>
          <a:bodyPr anchor="b">
            <a:noAutofit/>
          </a:bodyPr>
          <a:lstStyle>
            <a:lvl1pPr marL="0" indent="0">
              <a:buNone/>
              <a:defRPr sz="44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2000">
                <a:solidFill>
                  <a:schemeClr val="bg1"/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08ACE488-B9EE-4F80-9093-0D25C49D3C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567" y="3383632"/>
            <a:ext cx="4986867" cy="1975764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5D6F820-5DA9-442B-93E8-9740D300251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650133" y="115570"/>
            <a:ext cx="423334" cy="365125"/>
          </a:xfrm>
        </p:spPr>
        <p:txBody>
          <a:bodyPr vert="horz" lIns="91440" tIns="45720" rIns="91440" bIns="45720" rtlCol="0" anchor="ctr"/>
          <a:lstStyle>
            <a:lvl1pPr>
              <a:defRPr lang="en-US" smtClean="0">
                <a:solidFill>
                  <a:schemeClr val="tx1"/>
                </a:solidFill>
              </a:defRPr>
            </a:lvl1pPr>
          </a:lstStyle>
          <a:p>
            <a:fld id="{97A94E25-127B-4C48-AF96-44BA7B823777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6" name="TextBox 5" hidden="1">
            <a:extLst>
              <a:ext uri="{FF2B5EF4-FFF2-40B4-BE49-F238E27FC236}">
                <a16:creationId xmlns:a16="http://schemas.microsoft.com/office/drawing/2014/main" id="{39D2C925-BE4C-4057-86A9-05FBB940D62D}"/>
              </a:ext>
            </a:extLst>
          </p:cNvPr>
          <p:cNvSpPr txBox="1"/>
          <p:nvPr userDrawn="1"/>
        </p:nvSpPr>
        <p:spPr>
          <a:xfrm>
            <a:off x="0" y="6673334"/>
            <a:ext cx="9144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2">
                    <a:lumMod val="50000"/>
                  </a:schemeClr>
                </a:solidFill>
              </a:rPr>
              <a:t>© 2019 Rotary International. Internal Use Only. Not For Distribution. Private and Confidential.</a:t>
            </a:r>
          </a:p>
        </p:txBody>
      </p:sp>
    </p:spTree>
    <p:extLst>
      <p:ext uri="{BB962C8B-B14F-4D97-AF65-F5344CB8AC3E}">
        <p14:creationId xmlns:p14="http://schemas.microsoft.com/office/powerpoint/2010/main" val="3735157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1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6B15CEA-7F4D-4111-91E1-C24BB8942014}"/>
              </a:ext>
            </a:extLst>
          </p:cNvPr>
          <p:cNvSpPr/>
          <p:nvPr userDrawn="1"/>
        </p:nvSpPr>
        <p:spPr>
          <a:xfrm flipV="1">
            <a:off x="0" y="0"/>
            <a:ext cx="12192000" cy="1540042"/>
          </a:xfrm>
          <a:prstGeom prst="rect">
            <a:avLst/>
          </a:prstGeom>
          <a:solidFill>
            <a:srgbClr val="01B4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110B65-104E-48DA-9FDA-01FF9A48E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"/>
            <a:ext cx="11506200" cy="1540042"/>
          </a:xfrm>
        </p:spPr>
        <p:txBody>
          <a:bodyPr tIns="0" bIns="91440" anchor="b"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A633E9E-2A95-4274-8C9E-B12F3C8F0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999" y="2436811"/>
            <a:ext cx="11506199" cy="3836989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3333"/>
                </a:solidFill>
              </a:defRPr>
            </a:lvl1pPr>
            <a:lvl2pPr marL="457200" indent="-228600">
              <a:defRPr sz="2000">
                <a:solidFill>
                  <a:srgbClr val="333333"/>
                </a:solidFill>
              </a:defRPr>
            </a:lvl2pPr>
            <a:lvl3pPr marL="685800" indent="-228600">
              <a:defRPr sz="1800">
                <a:solidFill>
                  <a:srgbClr val="333333"/>
                </a:solidFill>
              </a:defRPr>
            </a:lvl3pPr>
            <a:lvl4pPr marL="914400" indent="-228600">
              <a:defRPr sz="1600">
                <a:solidFill>
                  <a:srgbClr val="333333"/>
                </a:solidFill>
              </a:defRPr>
            </a:lvl4pPr>
            <a:lvl5pPr marL="1143000" indent="-228600">
              <a:defRPr sz="1600"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1B1EC5A-E690-43D2-A0E3-D50BD6A53AFE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80999" y="1796132"/>
            <a:ext cx="11506199" cy="615279"/>
          </a:xfrm>
        </p:spPr>
        <p:txBody>
          <a:bodyPr>
            <a:normAutofit/>
          </a:bodyPr>
          <a:lstStyle>
            <a:lvl1pPr marL="0" indent="0" algn="l">
              <a:buNone/>
              <a:defRPr sz="2400" b="1" cap="all" baseline="0">
                <a:solidFill>
                  <a:srgbClr val="333333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 hidden="1">
            <a:extLst>
              <a:ext uri="{FF2B5EF4-FFF2-40B4-BE49-F238E27FC236}">
                <a16:creationId xmlns:a16="http://schemas.microsoft.com/office/drawing/2014/main" id="{C429B5C5-40F0-413F-82DE-781C809F82A3}"/>
              </a:ext>
            </a:extLst>
          </p:cNvPr>
          <p:cNvSpPr txBox="1"/>
          <p:nvPr userDrawn="1"/>
        </p:nvSpPr>
        <p:spPr>
          <a:xfrm>
            <a:off x="0" y="6673334"/>
            <a:ext cx="9144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2">
                    <a:lumMod val="75000"/>
                  </a:schemeClr>
                </a:solidFill>
              </a:rPr>
              <a:t>© 2019 Rotary International. Internal Use Only. Not For Distribution. Private and Confidential.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D10926E-D815-4592-97B7-8EE7A9786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0133" y="115570"/>
            <a:ext cx="423334" cy="365125"/>
          </a:xfrm>
        </p:spPr>
        <p:txBody>
          <a:bodyPr vert="horz" lIns="91440" tIns="45720" rIns="91440" bIns="45720" rtlCol="0" anchor="ctr"/>
          <a:lstStyle>
            <a:lvl1pPr>
              <a:defRPr lang="en-US" smtClean="0">
                <a:solidFill>
                  <a:schemeClr val="tx1"/>
                </a:solidFill>
              </a:defRPr>
            </a:lvl1pPr>
          </a:lstStyle>
          <a:p>
            <a:fld id="{97A94E25-127B-4C48-AF96-44BA7B82377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735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25D4A0-2BB7-4955-86A1-A8788F961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01BD25-630D-4359-9CCC-7D0EA6038A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F0C97C7-EDBA-4511-9066-C188484B4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823A-42E6-4FAD-9A21-9A7BD8B096A8}" type="datetimeFigureOut">
              <a:rPr lang="nl-BE" smtClean="0"/>
              <a:t>17/03/2022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32E8269-A1CD-456F-AEAB-527C7C737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A05B56B-3DEE-48C7-AD7B-80B694A5E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71F2-397E-4BA4-9745-6383719B9A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73338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737F0F-381A-4839-AD5B-70C040581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D65F2B1-CD0D-4447-8223-D7882B687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509F91E-66E7-45B1-AF03-86EA286A7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823A-42E6-4FAD-9A21-9A7BD8B096A8}" type="datetimeFigureOut">
              <a:rPr lang="nl-BE" smtClean="0"/>
              <a:t>17/03/2022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8922A4-0D8E-490F-BC55-B496B789F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7A47E8E-CBDD-49F8-A6B7-AB92F2EF4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71F2-397E-4BA4-9745-6383719B9A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90717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57A771-0133-4839-801B-282EFF2DF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5016AE-DBF1-46F3-9AF6-C68BD861F4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67C14B9-EF61-4025-AA3E-393BC2C8E1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DD4F88E-A40F-4088-B77E-9B5688A23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823A-42E6-4FAD-9A21-9A7BD8B096A8}" type="datetimeFigureOut">
              <a:rPr lang="nl-BE" smtClean="0"/>
              <a:t>17/03/2022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E46EAAA-1DD3-4BD6-83B3-F61CD969C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D06A5FB-EAFD-4AD0-97E0-28EB932FD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71F2-397E-4BA4-9745-6383719B9A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64531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15DC87-A4AC-4BCC-990F-0E8B173E1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9E7C1B7-73EF-4845-88E2-EEEF4A38C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B55FA43-13B4-4F81-AF00-20B7F65575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BA71969-E30B-4DB9-ABA5-C68D4C6560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778EB44-CB61-43DE-8776-62D870FC38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D774ABE-71A9-4F76-AEB9-07B1B46EF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823A-42E6-4FAD-9A21-9A7BD8B096A8}" type="datetimeFigureOut">
              <a:rPr lang="nl-BE" smtClean="0"/>
              <a:t>17/03/2022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322C3AF-265B-4FA4-9F0E-80004DFE4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F1A9A62-6333-4BCB-BA62-BB23DC995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71F2-397E-4BA4-9745-6383719B9A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42936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A9942A-E60D-4702-AE72-233381708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DB7D5DC-9D79-4C35-B07D-5F7B0EACD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823A-42E6-4FAD-9A21-9A7BD8B096A8}" type="datetimeFigureOut">
              <a:rPr lang="nl-BE" smtClean="0"/>
              <a:t>17/03/2022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CCB7FCD-5102-47CB-86FE-8B942775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D12FE04-495C-4A54-9611-37A1439CD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71F2-397E-4BA4-9745-6383719B9A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36689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57A5EA7-E811-439F-8E23-6A4006604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823A-42E6-4FAD-9A21-9A7BD8B096A8}" type="datetimeFigureOut">
              <a:rPr lang="nl-BE" smtClean="0"/>
              <a:t>17/03/2022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F32200D-1937-401F-BA97-00495FDC9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0AB8280-53AF-4D14-BE62-53D3A60F1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71F2-397E-4BA4-9745-6383719B9A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3581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630546-25C2-4091-A227-E46D6A07C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99DE4E-4594-4FA6-B5D8-2D2683930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5FDACE1-B96E-4180-9CB9-3C9FD6C22D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83AC1C7-89FE-40B9-B4AB-3F11E5413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823A-42E6-4FAD-9A21-9A7BD8B096A8}" type="datetimeFigureOut">
              <a:rPr lang="nl-BE" smtClean="0"/>
              <a:t>17/03/2022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5D920EC-2493-426D-8E59-6D502C64C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AF7BC96-9365-46BA-B109-B6109ED94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71F2-397E-4BA4-9745-6383719B9A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78960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94CF96-1117-44A9-B685-CBDC797CC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69E6C6F-10FE-4755-86D0-73F5B511D6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CA7FCAC-FA5C-42AF-B08C-4598E16DEC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E3B65D7-AFF9-4264-81E4-8591CD225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823A-42E6-4FAD-9A21-9A7BD8B096A8}" type="datetimeFigureOut">
              <a:rPr lang="nl-BE" smtClean="0"/>
              <a:t>17/03/2022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B1834F3-CB35-4E89-B239-3E3645003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C3E5ED4-135A-41EC-8EC6-F3215D7A7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71F2-397E-4BA4-9745-6383719B9A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3567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43B4FD4-42E9-4348-87D8-FB4D83070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BCF05D1-1D69-46BE-BAFB-0B9E43786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F4AFE9E-FED2-41D6-8A09-0AFC8D3A17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0823A-42E6-4FAD-9A21-9A7BD8B096A8}" type="datetimeFigureOut">
              <a:rPr lang="nl-BE" smtClean="0"/>
              <a:t>17/03/2022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EBCB499-60D2-48C3-A878-AF563366E4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184AF8F-3F1E-4382-AE27-EC4F97CDFB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371F2-397E-4BA4-9745-6383719B9A5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19037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Jlc0sVX-og" TargetMode="Externa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.xml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shETK04Q7E" TargetMode="Externa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7CH4TixvUY" TargetMode="Externa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99" y="1"/>
            <a:ext cx="11596007" cy="1477735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President  Elect Training Seminar</a:t>
            </a:r>
            <a:br>
              <a:rPr lang="en-US" dirty="0"/>
            </a:br>
            <a:r>
              <a:rPr lang="en-US" dirty="0"/>
              <a:t>PETS 2022 District Midden </a:t>
            </a:r>
            <a:r>
              <a:rPr lang="en-US" dirty="0" err="1"/>
              <a:t>nederland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94E25-127B-4C48-AF96-44BA7B823777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3102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60375" lvl="1" indent="-231775"/>
            <a:endParaRPr lang="en-US" dirty="0"/>
          </a:p>
          <a:p>
            <a:pPr marL="173038" indent="-173038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661306" y="3347357"/>
            <a:ext cx="11378291" cy="3265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AutoNum type="arabicPeriod"/>
            </a:pPr>
            <a:endParaRPr lang="en-US" dirty="0"/>
          </a:p>
          <a:p>
            <a:pPr marL="460375" lvl="1" indent="-231775"/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750706" y="2463704"/>
            <a:ext cx="7695553" cy="3357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indent="-173038">
              <a:buFont typeface="Arial" panose="020B0604020202020204" pitchFamily="34" charset="0"/>
              <a:buNone/>
            </a:pPr>
            <a:endParaRPr lang="nl-NL" dirty="0"/>
          </a:p>
          <a:p>
            <a:pPr marL="173038" indent="-173038">
              <a:buFont typeface="Arial" panose="020B0604020202020204" pitchFamily="34" charset="0"/>
              <a:buNone/>
            </a:pPr>
            <a:endParaRPr lang="nl-NL" dirty="0"/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BE"/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86929843-2B66-4573-B463-C7EAE1725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285" y="5817472"/>
            <a:ext cx="3538715" cy="1052406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BFBDD8F6-2BDF-47B2-BFE8-A08BB1C6A0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11" y="1860698"/>
            <a:ext cx="11378290" cy="448297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268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/>
              <a:t>jaarthema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94E25-127B-4C48-AF96-44BA7B82377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3102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60375" lvl="1" indent="-231775"/>
            <a:endParaRPr lang="en-US" dirty="0"/>
          </a:p>
          <a:p>
            <a:pPr marL="173038" indent="-173038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160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60375" lvl="1" indent="-231775"/>
            <a:endParaRPr lang="en-US" dirty="0"/>
          </a:p>
          <a:p>
            <a:pPr marL="173038" indent="-173038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533399" y="2283761"/>
            <a:ext cx="3283689" cy="3102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Stel je een wereld voor zonder ziektes. </a:t>
            </a: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BE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B8E1849-AA38-49B1-9FDE-82477613ED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9043" y="1523499"/>
            <a:ext cx="8044311" cy="5334499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F3FBA81A-4FD3-4EAF-8976-F5C9573B74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59" y="4140588"/>
            <a:ext cx="1763043" cy="234670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6204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/>
              <a:t>jaarthema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94E25-127B-4C48-AF96-44BA7B82377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3102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60375" lvl="1" indent="-231775"/>
            <a:endParaRPr lang="en-US" dirty="0"/>
          </a:p>
          <a:p>
            <a:pPr marL="173038" indent="-173038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160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60375" lvl="1" indent="-231775"/>
            <a:endParaRPr lang="en-US" dirty="0"/>
          </a:p>
          <a:p>
            <a:pPr marL="173038" indent="-173038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533399" y="2283761"/>
            <a:ext cx="3283689" cy="3102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Een wereld waarin elk kind leert lezen</a:t>
            </a: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BE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B341F116-E5E0-4288-9AA9-38176EFCB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6113" y="1540043"/>
            <a:ext cx="7955887" cy="5317956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73E45343-DF06-4505-8AE0-E222E409B6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59" y="4140588"/>
            <a:ext cx="1763043" cy="234670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6197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/>
              <a:t>jaarthema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94E25-127B-4C48-AF96-44BA7B82377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3102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60375" lvl="1" indent="-231775"/>
            <a:endParaRPr lang="en-US" dirty="0"/>
          </a:p>
          <a:p>
            <a:pPr marL="173038" indent="-173038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160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60375" lvl="1" indent="-231775"/>
            <a:endParaRPr lang="en-US" dirty="0"/>
          </a:p>
          <a:p>
            <a:pPr marL="173038" indent="-173038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533399" y="2283761"/>
            <a:ext cx="3131287" cy="3102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Stel je voor: vriendelijkheid, hoop, liefde en vrede.</a:t>
            </a: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BE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42BD331-9695-4098-825C-8A3C1E44F4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47"/>
          <a:stretch/>
        </p:blipFill>
        <p:spPr>
          <a:xfrm>
            <a:off x="3817088" y="1540042"/>
            <a:ext cx="8374912" cy="5317957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4BCB58E4-2B1B-49CE-BE56-508642F1E8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59" y="4140588"/>
            <a:ext cx="1763043" cy="234670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6727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/>
              <a:t>Jaarthema</a:t>
            </a:r>
            <a:r>
              <a:rPr lang="en-US" dirty="0"/>
              <a:t> 2022-2023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94E25-127B-4C48-AF96-44BA7B82377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3102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60375" lvl="1" indent="-231775"/>
            <a:endParaRPr lang="en-US" dirty="0"/>
          </a:p>
          <a:p>
            <a:pPr marL="173038" indent="-173038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160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60375" lvl="1" indent="-231775"/>
            <a:endParaRPr lang="en-US" dirty="0"/>
          </a:p>
          <a:p>
            <a:pPr marL="173038" indent="-173038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846968" y="2299175"/>
            <a:ext cx="9732428" cy="754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Stel je een wereld voor, waarin Rotary dit allemaal kan bereiken!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</a:pPr>
            <a:endParaRPr lang="nl-NL" dirty="0"/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BE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56A8E062-7DCB-44EA-80A1-60D36902E3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171" y="3867688"/>
            <a:ext cx="5379658" cy="243384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6623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/>
              <a:t>Gedachten</a:t>
            </a:r>
            <a:r>
              <a:rPr lang="en-US" dirty="0"/>
              <a:t> achter het </a:t>
            </a:r>
            <a:r>
              <a:rPr lang="en-US" dirty="0" err="1"/>
              <a:t>jaarthema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A94E25-127B-4C48-AF96-44BA7B8237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33399" y="2589211"/>
            <a:ext cx="11506199" cy="33570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/>
          </a:p>
          <a:p>
            <a:r>
              <a:rPr lang="nl-NL" dirty="0" err="1"/>
              <a:t>Imagine</a:t>
            </a:r>
            <a:r>
              <a:rPr lang="nl-NL" dirty="0"/>
              <a:t> - Dromen – Vooruitkijken</a:t>
            </a:r>
          </a:p>
          <a:p>
            <a:r>
              <a:rPr lang="nl-NL" dirty="0" err="1"/>
              <a:t>Imagine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possibilities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change Rotarians </a:t>
            </a:r>
            <a:r>
              <a:rPr lang="nl-NL" dirty="0" err="1"/>
              <a:t>can</a:t>
            </a:r>
            <a:r>
              <a:rPr lang="nl-NL" dirty="0"/>
              <a:t> make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transform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world</a:t>
            </a:r>
            <a:endParaRPr lang="nl-NL" dirty="0"/>
          </a:p>
          <a:p>
            <a:r>
              <a:rPr lang="nl-NL" dirty="0"/>
              <a:t>Gebruik maken van de kracht van Rotary om dromen om te zetten in realiteit</a:t>
            </a:r>
          </a:p>
          <a:p>
            <a:r>
              <a:rPr lang="nl-NL" dirty="0" err="1"/>
              <a:t>Engage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Retool</a:t>
            </a:r>
            <a:r>
              <a:rPr lang="nl-NL" dirty="0"/>
              <a:t> – voorbeeld in Windsor van </a:t>
            </a:r>
            <a:r>
              <a:rPr lang="nl-NL" dirty="0" err="1"/>
              <a:t>automotive</a:t>
            </a:r>
            <a:r>
              <a:rPr lang="nl-NL" dirty="0"/>
              <a:t> hub in Canada naar </a:t>
            </a:r>
            <a:r>
              <a:rPr lang="nl-NL" dirty="0" err="1"/>
              <a:t>agribusiness</a:t>
            </a:r>
            <a:r>
              <a:rPr lang="nl-NL" dirty="0"/>
              <a:t>/</a:t>
            </a:r>
            <a:r>
              <a:rPr lang="nl-NL" dirty="0" err="1"/>
              <a:t>medical</a:t>
            </a:r>
            <a:r>
              <a:rPr lang="nl-NL" dirty="0"/>
              <a:t>/</a:t>
            </a:r>
            <a:r>
              <a:rPr lang="nl-NL" dirty="0" err="1"/>
              <a:t>aerospace</a:t>
            </a:r>
            <a:r>
              <a:rPr lang="nl-NL" dirty="0"/>
              <a:t> </a:t>
            </a:r>
            <a:r>
              <a:rPr lang="nl-NL" dirty="0" err="1"/>
              <a:t>technology</a:t>
            </a:r>
            <a:endParaRPr lang="nl-NL" dirty="0"/>
          </a:p>
          <a:p>
            <a:r>
              <a:rPr lang="nl-NL" dirty="0" err="1"/>
              <a:t>Engaging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retaining</a:t>
            </a:r>
            <a:r>
              <a:rPr lang="nl-NL" dirty="0"/>
              <a:t> members-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ask</a:t>
            </a:r>
            <a:r>
              <a:rPr lang="nl-NL" dirty="0"/>
              <a:t> Rotarians </a:t>
            </a:r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they</a:t>
            </a:r>
            <a:r>
              <a:rPr lang="nl-NL" dirty="0"/>
              <a:t> want </a:t>
            </a:r>
            <a:r>
              <a:rPr lang="nl-NL" dirty="0" err="1"/>
              <a:t>to</a:t>
            </a:r>
            <a:r>
              <a:rPr lang="nl-NL" dirty="0"/>
              <a:t> get </a:t>
            </a:r>
            <a:r>
              <a:rPr lang="nl-NL" dirty="0" err="1"/>
              <a:t>from</a:t>
            </a:r>
            <a:r>
              <a:rPr lang="nl-NL" dirty="0"/>
              <a:t> Rotary but </a:t>
            </a:r>
            <a:r>
              <a:rPr lang="nl-NL" dirty="0" err="1"/>
              <a:t>also</a:t>
            </a:r>
            <a:r>
              <a:rPr lang="nl-NL" dirty="0"/>
              <a:t> </a:t>
            </a:r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they</a:t>
            </a:r>
            <a:r>
              <a:rPr lang="nl-NL" dirty="0"/>
              <a:t> have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bring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Rotary</a:t>
            </a:r>
          </a:p>
          <a:p>
            <a:r>
              <a:rPr lang="nl-NL" dirty="0"/>
              <a:t>We </a:t>
            </a:r>
            <a:r>
              <a:rPr lang="nl-NL" dirty="0" err="1"/>
              <a:t>all</a:t>
            </a:r>
            <a:r>
              <a:rPr lang="nl-NL" dirty="0"/>
              <a:t> have </a:t>
            </a:r>
            <a:r>
              <a:rPr lang="nl-NL" dirty="0" err="1"/>
              <a:t>dreams</a:t>
            </a:r>
            <a:r>
              <a:rPr lang="nl-NL" dirty="0"/>
              <a:t> but </a:t>
            </a:r>
            <a:r>
              <a:rPr lang="nl-NL" dirty="0" err="1"/>
              <a:t>acting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is a </a:t>
            </a:r>
            <a:r>
              <a:rPr lang="nl-NL" dirty="0" err="1"/>
              <a:t>choice</a:t>
            </a:r>
            <a:endParaRPr lang="nl-NL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160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750706" y="2463704"/>
            <a:ext cx="7695553" cy="3357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86929843-2B66-4573-B463-C7EAE1725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285" y="5817472"/>
            <a:ext cx="3538715" cy="10524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456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Hoe </a:t>
            </a:r>
            <a:r>
              <a:rPr lang="en-US" dirty="0" err="1"/>
              <a:t>kunnen</a:t>
            </a:r>
            <a:r>
              <a:rPr lang="en-US" dirty="0"/>
              <a:t> we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A94E25-127B-4C48-AF96-44BA7B8237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33399" y="2589211"/>
            <a:ext cx="11506199" cy="3876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525.600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minuten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tijd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(365x24x60)</a:t>
            </a:r>
          </a:p>
          <a:p>
            <a:pPr>
              <a:defRPr/>
            </a:pPr>
            <a:r>
              <a:rPr lang="en-US" dirty="0">
                <a:latin typeface="Arial" panose="020B0604020202020204"/>
              </a:rPr>
              <a:t>1 </a:t>
            </a:r>
            <a:r>
              <a:rPr lang="en-US" dirty="0" err="1">
                <a:latin typeface="Arial" panose="020B0604020202020204"/>
              </a:rPr>
              <a:t>juli</a:t>
            </a:r>
            <a:r>
              <a:rPr lang="en-US" dirty="0">
                <a:latin typeface="Arial" panose="020B0604020202020204"/>
              </a:rPr>
              <a:t> 2022 </a:t>
            </a:r>
            <a:r>
              <a:rPr lang="en-US" dirty="0" err="1">
                <a:latin typeface="Arial" panose="020B0604020202020204"/>
              </a:rPr>
              <a:t>gaat</a:t>
            </a:r>
            <a:r>
              <a:rPr lang="en-US" dirty="0">
                <a:latin typeface="Arial" panose="020B0604020202020204"/>
              </a:rPr>
              <a:t> de </a:t>
            </a:r>
            <a:r>
              <a:rPr lang="en-US" dirty="0" err="1">
                <a:latin typeface="Arial" panose="020B0604020202020204"/>
              </a:rPr>
              <a:t>klok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tikken</a:t>
            </a:r>
            <a:endParaRPr lang="en-US" dirty="0">
              <a:latin typeface="Arial" panose="020B0604020202020204"/>
            </a:endParaRPr>
          </a:p>
          <a:p>
            <a:pPr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Hoe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gaan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wij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deze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tijd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gebruiken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>
                <a:latin typeface="Arial" panose="020B0604020202020204"/>
              </a:rPr>
              <a:t>We </a:t>
            </a:r>
            <a:r>
              <a:rPr lang="en-US" dirty="0" err="1">
                <a:latin typeface="Arial" panose="020B0604020202020204"/>
              </a:rPr>
              <a:t>zijn</a:t>
            </a:r>
            <a:r>
              <a:rPr lang="en-US" dirty="0">
                <a:latin typeface="Arial" panose="020B0604020202020204"/>
              </a:rPr>
              <a:t>:</a:t>
            </a:r>
          </a:p>
          <a:p>
            <a:pPr>
              <a:defRPr/>
            </a:pPr>
            <a:r>
              <a:rPr lang="en-US" dirty="0">
                <a:latin typeface="Arial" panose="020B0604020202020204"/>
              </a:rPr>
              <a:t>Community-builders</a:t>
            </a:r>
          </a:p>
          <a:p>
            <a:pPr>
              <a:defRPr/>
            </a:pPr>
            <a:r>
              <a:rPr lang="en-US" dirty="0">
                <a:latin typeface="Arial" panose="020B0604020202020204"/>
              </a:rPr>
              <a:t>People of Action</a:t>
            </a:r>
          </a:p>
          <a:p>
            <a:pPr>
              <a:defRPr/>
            </a:pPr>
            <a:r>
              <a:rPr lang="en-US" dirty="0">
                <a:latin typeface="Arial" panose="020B0604020202020204"/>
              </a:rPr>
              <a:t>Problem solvers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160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750706" y="2463704"/>
            <a:ext cx="7695553" cy="3357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86929843-2B66-4573-B463-C7EAE1725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285" y="5817472"/>
            <a:ext cx="3538715" cy="10524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2244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mogelijkheden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A94E25-127B-4C48-AF96-44BA7B8237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91761" y="3014644"/>
            <a:ext cx="11506199" cy="282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Engage the members</a:t>
            </a:r>
          </a:p>
          <a:p>
            <a:pPr>
              <a:defRPr/>
            </a:pPr>
            <a:r>
              <a:rPr lang="en-US" dirty="0">
                <a:latin typeface="Arial" panose="020B0604020202020204"/>
              </a:rPr>
              <a:t>Adapt and Retool</a:t>
            </a:r>
          </a:p>
          <a:p>
            <a:pPr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Empowering girls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naar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Empowering Women (board target 30% </a:t>
            </a:r>
            <a:r>
              <a:rPr lang="en-US" dirty="0">
                <a:latin typeface="Arial" panose="020B0604020202020204"/>
              </a:rPr>
              <a:t>women in Rotary)</a:t>
            </a:r>
          </a:p>
          <a:p>
            <a:pPr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New partnerships</a:t>
            </a:r>
          </a:p>
          <a:p>
            <a:pPr>
              <a:defRPr/>
            </a:pPr>
            <a:r>
              <a:rPr lang="en-US" dirty="0">
                <a:latin typeface="Arial" panose="020B0604020202020204"/>
              </a:rPr>
              <a:t>Story telling (more visible)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160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750706" y="2463704"/>
            <a:ext cx="7695553" cy="3357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86929843-2B66-4573-B463-C7EAE1725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285" y="5817472"/>
            <a:ext cx="3538715" cy="10524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7476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870" y="1"/>
            <a:ext cx="11446329" cy="1037290"/>
          </a:xfrm>
        </p:spPr>
        <p:txBody>
          <a:bodyPr/>
          <a:lstStyle/>
          <a:p>
            <a:pPr lvl="0"/>
            <a:r>
              <a:rPr lang="en-US" dirty="0"/>
              <a:t>Wat ga </a:t>
            </a:r>
            <a:r>
              <a:rPr lang="en-US" dirty="0" err="1"/>
              <a:t>jij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clubvoorzitter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A94E25-127B-4C48-AF96-44BA7B8237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91761" y="2105147"/>
            <a:ext cx="11506199" cy="4311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Hoe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denk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jij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international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jaarthema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kunnen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gebruiken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om je club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enthousiasmeren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>
                <a:latin typeface="Arial" panose="020B0604020202020204"/>
              </a:rPr>
              <a:t>2.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Hoe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denk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je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jouw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club meer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zichtbaar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maken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>
                <a:latin typeface="Arial" panose="020B0604020202020204"/>
              </a:rPr>
              <a:t>3.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welke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manier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denk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je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jouw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clubleden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nog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meer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betrokken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laten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zijn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160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750706" y="2463704"/>
            <a:ext cx="7695553" cy="3357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86929843-2B66-4573-B463-C7EAE1725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285" y="5817472"/>
            <a:ext cx="3538715" cy="10524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6035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D8BDA7B-C6EA-427E-97F1-6FA2E11670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5367" y="2441118"/>
            <a:ext cx="4978400" cy="2371060"/>
          </a:xfrm>
        </p:spPr>
        <p:txBody>
          <a:bodyPr/>
          <a:lstStyle/>
          <a:p>
            <a:pPr lvl="0"/>
            <a:r>
              <a:rPr lang="en-US" dirty="0"/>
              <a:t>3.	</a:t>
            </a:r>
            <a:r>
              <a:rPr lang="en-US" dirty="0" err="1"/>
              <a:t>Jaarthema</a:t>
            </a:r>
            <a:endParaRPr lang="en-US" dirty="0"/>
          </a:p>
          <a:p>
            <a:pPr lvl="0"/>
            <a:r>
              <a:rPr lang="en-US" sz="3600" dirty="0"/>
              <a:t>	Aad Otto</a:t>
            </a:r>
          </a:p>
          <a:p>
            <a:pPr lvl="0"/>
            <a:r>
              <a:rPr lang="en-US" sz="4000" dirty="0"/>
              <a:t>	2022-2023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329F6AB-B132-4AF4-B061-8437F837C2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A94E25-127B-4C48-AF96-44BA7B823777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3A10258-E225-4005-B114-37C1AC1F47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251" y="880631"/>
            <a:ext cx="3829098" cy="509673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05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/>
              <a:t>Uitgangspunten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2022-2023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A94E25-127B-4C48-AF96-44BA7B8237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91761" y="2359479"/>
            <a:ext cx="11506199" cy="34812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Imagine –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Dromen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waarmaken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/in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blijven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geloven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/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voorbeeld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geven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>
              <a:defRPr/>
            </a:pPr>
            <a:r>
              <a:rPr lang="en-US" dirty="0">
                <a:latin typeface="Arial" panose="020B0604020202020204"/>
              </a:rPr>
              <a:t>Met de wind van </a:t>
            </a:r>
            <a:r>
              <a:rPr lang="en-US" dirty="0" err="1">
                <a:latin typeface="Arial" panose="020B0604020202020204"/>
              </a:rPr>
              <a:t>gisteren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kunnen</a:t>
            </a:r>
            <a:r>
              <a:rPr lang="en-US" dirty="0">
                <a:latin typeface="Arial" panose="020B0604020202020204"/>
              </a:rPr>
              <a:t> we </a:t>
            </a:r>
            <a:r>
              <a:rPr lang="en-US" dirty="0" err="1">
                <a:latin typeface="Arial" panose="020B0604020202020204"/>
              </a:rPr>
              <a:t>vandaag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niet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zeilen</a:t>
            </a:r>
            <a:endParaRPr lang="en-US" dirty="0">
              <a:latin typeface="Arial" panose="020B0604020202020204"/>
            </a:endParaRPr>
          </a:p>
          <a:p>
            <a:pPr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You better try and fail, than do nothing and succeed</a:t>
            </a:r>
          </a:p>
          <a:p>
            <a:pPr>
              <a:defRPr/>
            </a:pPr>
            <a:r>
              <a:rPr lang="en-US" dirty="0">
                <a:latin typeface="Arial" panose="020B0604020202020204"/>
              </a:rPr>
              <a:t>People of action</a:t>
            </a:r>
          </a:p>
          <a:p>
            <a:pPr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Anderen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laten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stralen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>
              <a:defRPr/>
            </a:pPr>
            <a:r>
              <a:rPr lang="en-US" dirty="0" err="1">
                <a:latin typeface="Arial" panose="020B0604020202020204"/>
              </a:rPr>
              <a:t>Onderlinge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verbondenheid</a:t>
            </a:r>
            <a:endParaRPr lang="en-US" dirty="0">
              <a:latin typeface="Arial" panose="020B0604020202020204"/>
            </a:endParaRPr>
          </a:p>
          <a:p>
            <a:pPr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Oog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hebben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voor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elkaar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-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elkaar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steunen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en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respecteren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–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accepteren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160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750706" y="2463704"/>
            <a:ext cx="7695553" cy="3357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86929843-2B66-4573-B463-C7EAE1725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90" y="5798588"/>
            <a:ext cx="3538715" cy="10524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9150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/>
              <a:t>Opzet</a:t>
            </a:r>
            <a:r>
              <a:rPr lang="en-US" dirty="0"/>
              <a:t>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94E25-127B-4C48-AF96-44BA7B82377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3102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60375" lvl="1" indent="-231775"/>
            <a:endParaRPr lang="en-US" dirty="0"/>
          </a:p>
          <a:p>
            <a:pPr marL="173038" indent="-173038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661306" y="3347357"/>
            <a:ext cx="11378291" cy="3265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dirty="0" err="1"/>
              <a:t>Introductie</a:t>
            </a:r>
            <a:r>
              <a:rPr lang="en-US" dirty="0"/>
              <a:t>/</a:t>
            </a:r>
            <a:r>
              <a:rPr lang="en-US" dirty="0" err="1"/>
              <a:t>Programma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dirty="0" err="1"/>
              <a:t>Jaarthema</a:t>
            </a:r>
            <a:r>
              <a:rPr lang="en-US" dirty="0"/>
              <a:t> Jennifer Jones 2022—2023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dirty="0" err="1"/>
              <a:t>Jaarthema</a:t>
            </a:r>
            <a:r>
              <a:rPr lang="en-US" dirty="0"/>
              <a:t> Aad Otto 2022-2023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dirty="0" err="1"/>
              <a:t>Jaaropzet</a:t>
            </a:r>
            <a:r>
              <a:rPr lang="en-US" dirty="0"/>
              <a:t>	- </a:t>
            </a:r>
            <a:r>
              <a:rPr lang="en-US" dirty="0" err="1"/>
              <a:t>Praktische</a:t>
            </a:r>
            <a:r>
              <a:rPr lang="en-US" dirty="0"/>
              <a:t> </a:t>
            </a:r>
            <a:r>
              <a:rPr lang="en-US" dirty="0" err="1"/>
              <a:t>zaken</a:t>
            </a:r>
            <a:endParaRPr lang="en-US" dirty="0"/>
          </a:p>
          <a:p>
            <a:pPr marL="460375" lvl="1" indent="-231775"/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750706" y="2463704"/>
            <a:ext cx="7695553" cy="3357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indent="-173038">
              <a:buFont typeface="Arial" panose="020B0604020202020204" pitchFamily="34" charset="0"/>
              <a:buNone/>
            </a:pPr>
            <a:endParaRPr lang="nl-NL" dirty="0"/>
          </a:p>
          <a:p>
            <a:pPr marL="173038" indent="-173038">
              <a:buFont typeface="Arial" panose="020B0604020202020204" pitchFamily="34" charset="0"/>
              <a:buNone/>
            </a:pPr>
            <a:endParaRPr lang="nl-NL" dirty="0"/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BE"/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86929843-2B66-4573-B463-C7EAE1725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285" y="5817472"/>
            <a:ext cx="3538715" cy="10524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036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/>
              <a:t>Jaarthema</a:t>
            </a:r>
            <a:r>
              <a:rPr lang="en-US" dirty="0"/>
              <a:t>  Aad Otto </a:t>
            </a:r>
            <a:r>
              <a:rPr lang="en-US" dirty="0" err="1"/>
              <a:t>voor</a:t>
            </a:r>
            <a:r>
              <a:rPr lang="en-US" dirty="0"/>
              <a:t> 2022-2023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A94E25-127B-4C48-AF96-44BA7B8237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91761" y="2359479"/>
            <a:ext cx="11506199" cy="3575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286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Stap</a:t>
            </a: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over je </a:t>
            </a: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grenzen</a:t>
            </a: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heen</a:t>
            </a: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</a:t>
            </a: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zonder</a:t>
            </a: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je eigen </a:t>
            </a: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identiteit</a:t>
            </a: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te</a:t>
            </a: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verliezen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355601" y="2539531"/>
            <a:ext cx="11506199" cy="160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-310651" y="2359479"/>
            <a:ext cx="7695553" cy="3357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86929843-2B66-4573-B463-C7EAE1725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90" y="5798588"/>
            <a:ext cx="3538715" cy="10524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446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D8BDA7B-C6EA-427E-97F1-6FA2E11670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5367" y="2441118"/>
            <a:ext cx="4978400" cy="2371060"/>
          </a:xfrm>
        </p:spPr>
        <p:txBody>
          <a:bodyPr/>
          <a:lstStyle/>
          <a:p>
            <a:pPr lvl="0"/>
            <a:r>
              <a:rPr lang="en-US" dirty="0"/>
              <a:t>4	</a:t>
            </a:r>
            <a:r>
              <a:rPr lang="en-US" dirty="0" err="1"/>
              <a:t>Jaaropzet</a:t>
            </a:r>
            <a:endParaRPr lang="en-US" dirty="0"/>
          </a:p>
          <a:p>
            <a:pPr lvl="0"/>
            <a:r>
              <a:rPr lang="en-US" sz="3600" dirty="0"/>
              <a:t>	Aad Otto</a:t>
            </a:r>
          </a:p>
          <a:p>
            <a:pPr lvl="0"/>
            <a:r>
              <a:rPr lang="en-US" sz="4000" dirty="0"/>
              <a:t>	2022-2023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329F6AB-B132-4AF4-B061-8437F837C2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A94E25-127B-4C48-AF96-44BA7B823777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3A10258-E225-4005-B114-37C1AC1F47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251" y="880631"/>
            <a:ext cx="3829098" cy="509673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137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4000" dirty="0" err="1"/>
              <a:t>Praktische</a:t>
            </a:r>
            <a:r>
              <a:rPr lang="en-US" sz="4000" dirty="0"/>
              <a:t> </a:t>
            </a:r>
            <a:r>
              <a:rPr lang="en-US" sz="4000" dirty="0" err="1"/>
              <a:t>uitwerking</a:t>
            </a:r>
            <a:r>
              <a:rPr lang="en-US" sz="4000" dirty="0"/>
              <a:t> </a:t>
            </a:r>
            <a:r>
              <a:rPr lang="en-US" sz="4000" dirty="0" err="1"/>
              <a:t>voor</a:t>
            </a:r>
            <a:r>
              <a:rPr lang="en-US" sz="4000" dirty="0"/>
              <a:t> 2022-2023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A94E25-127B-4C48-AF96-44BA7B8237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91761" y="1877786"/>
            <a:ext cx="11506199" cy="415562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Andere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opzet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clubbezoeken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>
              <a:defRPr/>
            </a:pPr>
            <a:r>
              <a:rPr lang="en-US" dirty="0" err="1">
                <a:latin typeface="Arial" panose="020B0604020202020204"/>
              </a:rPr>
              <a:t>Nadruk</a:t>
            </a:r>
            <a:r>
              <a:rPr lang="en-US" dirty="0">
                <a:latin typeface="Arial" panose="020B0604020202020204"/>
              </a:rPr>
              <a:t> op </a:t>
            </a:r>
            <a:r>
              <a:rPr lang="en-US" dirty="0" err="1">
                <a:latin typeface="Arial" panose="020B0604020202020204"/>
              </a:rPr>
              <a:t>Boeien</a:t>
            </a:r>
            <a:r>
              <a:rPr lang="en-US" dirty="0">
                <a:latin typeface="Arial" panose="020B0604020202020204"/>
              </a:rPr>
              <a:t>, </a:t>
            </a:r>
            <a:r>
              <a:rPr lang="en-US" dirty="0" err="1">
                <a:latin typeface="Arial" panose="020B0604020202020204"/>
              </a:rPr>
              <a:t>Binden</a:t>
            </a:r>
            <a:r>
              <a:rPr lang="en-US" dirty="0">
                <a:latin typeface="Arial" panose="020B0604020202020204"/>
              </a:rPr>
              <a:t>, </a:t>
            </a:r>
            <a:r>
              <a:rPr lang="en-US" dirty="0" err="1">
                <a:latin typeface="Arial" panose="020B0604020202020204"/>
              </a:rPr>
              <a:t>Betrokken</a:t>
            </a:r>
            <a:r>
              <a:rPr lang="en-US" dirty="0">
                <a:latin typeface="Arial" panose="020B0604020202020204"/>
              </a:rPr>
              <a:t>, </a:t>
            </a:r>
            <a:r>
              <a:rPr lang="en-US" dirty="0" err="1">
                <a:latin typeface="Arial" panose="020B0604020202020204"/>
              </a:rPr>
              <a:t>Behouden</a:t>
            </a:r>
            <a:r>
              <a:rPr lang="en-US" dirty="0">
                <a:latin typeface="Arial" panose="020B0604020202020204"/>
              </a:rPr>
              <a:t>, </a:t>
            </a:r>
            <a:r>
              <a:rPr lang="en-US" dirty="0" err="1">
                <a:latin typeface="Arial" panose="020B0604020202020204"/>
              </a:rPr>
              <a:t>Blijven</a:t>
            </a:r>
            <a:endParaRPr lang="en-US" dirty="0">
              <a:latin typeface="Arial" panose="020B0604020202020204"/>
            </a:endParaRPr>
          </a:p>
          <a:p>
            <a:pPr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End Polio Now –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zichtbaar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worden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– storytelling –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projectverpakking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tulpenbollen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>
              <a:defRPr/>
            </a:pPr>
            <a:r>
              <a:rPr lang="en-US" dirty="0">
                <a:latin typeface="Arial" panose="020B0604020202020204"/>
              </a:rPr>
              <a:t>End Plastic Soup – practice what you preach – </a:t>
            </a:r>
            <a:r>
              <a:rPr lang="en-US" dirty="0" err="1">
                <a:latin typeface="Arial" panose="020B0604020202020204"/>
              </a:rPr>
              <a:t>rolmodel</a:t>
            </a:r>
            <a:endParaRPr lang="en-US" dirty="0">
              <a:latin typeface="Arial" panose="020B0604020202020204"/>
            </a:endParaRPr>
          </a:p>
          <a:p>
            <a:pPr>
              <a:defRPr/>
            </a:pPr>
            <a:r>
              <a:rPr lang="en-US" dirty="0" err="1">
                <a:latin typeface="Arial" panose="020B0604020202020204"/>
              </a:rPr>
              <a:t>Zoek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samenwerking</a:t>
            </a:r>
            <a:r>
              <a:rPr lang="en-US" dirty="0">
                <a:latin typeface="Arial" panose="020B0604020202020204"/>
              </a:rPr>
              <a:t> met </a:t>
            </a:r>
            <a:r>
              <a:rPr lang="en-US" dirty="0" err="1">
                <a:latin typeface="Arial" panose="020B0604020202020204"/>
              </a:rPr>
              <a:t>anderen</a:t>
            </a:r>
            <a:endParaRPr lang="en-US" dirty="0">
              <a:latin typeface="Arial" panose="020B0604020202020204"/>
            </a:endParaRPr>
          </a:p>
          <a:p>
            <a:pPr>
              <a:defRPr/>
            </a:pPr>
            <a:r>
              <a:rPr lang="en-US" dirty="0">
                <a:latin typeface="Arial" panose="020B0604020202020204"/>
              </a:rPr>
              <a:t>Rotary </a:t>
            </a:r>
            <a:r>
              <a:rPr lang="en-US" dirty="0" err="1">
                <a:latin typeface="Arial" panose="020B0604020202020204"/>
              </a:rPr>
              <a:t>Jeugdstimuleringsplan</a:t>
            </a:r>
            <a:endParaRPr lang="en-US" dirty="0">
              <a:latin typeface="Arial" panose="020B0604020202020204"/>
            </a:endParaRPr>
          </a:p>
          <a:p>
            <a:pPr>
              <a:defRPr/>
            </a:pPr>
            <a:r>
              <a:rPr lang="en-US" dirty="0" err="1">
                <a:latin typeface="Arial" panose="020B0604020202020204"/>
              </a:rPr>
              <a:t>Inspiratiedag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okt</a:t>
            </a:r>
            <a:r>
              <a:rPr lang="en-US" dirty="0">
                <a:latin typeface="Arial" panose="020B0604020202020204"/>
              </a:rPr>
              <a:t>/</a:t>
            </a:r>
            <a:r>
              <a:rPr lang="en-US" dirty="0" err="1">
                <a:latin typeface="Arial" panose="020B0604020202020204"/>
              </a:rPr>
              <a:t>nov</a:t>
            </a:r>
            <a:r>
              <a:rPr lang="en-US" dirty="0">
                <a:latin typeface="Arial" panose="020B0604020202020204"/>
              </a:rPr>
              <a:t> 2022</a:t>
            </a:r>
          </a:p>
          <a:p>
            <a:pPr>
              <a:defRPr/>
            </a:pPr>
            <a:r>
              <a:rPr lang="en-US" dirty="0">
                <a:latin typeface="Arial" panose="020B0604020202020204"/>
              </a:rPr>
              <a:t>100 jaar Rotary Nederland 28 </a:t>
            </a:r>
            <a:r>
              <a:rPr lang="en-US" dirty="0" err="1">
                <a:latin typeface="Arial" panose="020B0604020202020204"/>
              </a:rPr>
              <a:t>januari</a:t>
            </a:r>
            <a:r>
              <a:rPr lang="en-US" dirty="0">
                <a:latin typeface="Arial" panose="020B0604020202020204"/>
              </a:rPr>
              <a:t> 2023</a:t>
            </a:r>
          </a:p>
          <a:p>
            <a:pPr>
              <a:defRPr/>
            </a:pPr>
            <a:r>
              <a:rPr lang="en-US" dirty="0" err="1">
                <a:latin typeface="Arial" panose="020B0604020202020204"/>
              </a:rPr>
              <a:t>Districtconferentie</a:t>
            </a:r>
            <a:r>
              <a:rPr lang="en-US" dirty="0">
                <a:latin typeface="Arial" panose="020B0604020202020204"/>
              </a:rPr>
              <a:t> D1570 in </a:t>
            </a:r>
            <a:r>
              <a:rPr lang="en-US" dirty="0" err="1">
                <a:latin typeface="Arial" panose="020B0604020202020204"/>
              </a:rPr>
              <a:t>Archeon</a:t>
            </a:r>
            <a:r>
              <a:rPr lang="en-US" dirty="0">
                <a:latin typeface="Arial" panose="020B0604020202020204"/>
              </a:rPr>
              <a:t> Alphen </a:t>
            </a:r>
            <a:r>
              <a:rPr lang="en-US" dirty="0" err="1">
                <a:latin typeface="Arial" panose="020B0604020202020204"/>
              </a:rPr>
              <a:t>aan</a:t>
            </a:r>
            <a:r>
              <a:rPr lang="en-US" dirty="0">
                <a:latin typeface="Arial" panose="020B0604020202020204"/>
              </a:rPr>
              <a:t> den Rijn 13 </a:t>
            </a:r>
            <a:r>
              <a:rPr lang="en-US" dirty="0" err="1">
                <a:latin typeface="Arial" panose="020B0604020202020204"/>
              </a:rPr>
              <a:t>mei</a:t>
            </a:r>
            <a:r>
              <a:rPr lang="en-US" dirty="0">
                <a:latin typeface="Arial" panose="020B0604020202020204"/>
              </a:rPr>
              <a:t> 2023</a:t>
            </a:r>
          </a:p>
          <a:p>
            <a:pPr>
              <a:defRPr/>
            </a:pPr>
            <a:r>
              <a:rPr lang="en-US" dirty="0">
                <a:latin typeface="Arial" panose="020B0604020202020204"/>
              </a:rPr>
              <a:t>Four Way test : </a:t>
            </a:r>
            <a:r>
              <a:rPr lang="en-US" dirty="0">
                <a:latin typeface="Arial" panose="020B0604020202020204"/>
                <a:hlinkClick r:id="rId3"/>
              </a:rPr>
              <a:t>https://www.youtube.com/watch?v=kJlc0sVX-og</a:t>
            </a:r>
            <a:endParaRPr lang="en-US" dirty="0"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160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374454" y="1943100"/>
            <a:ext cx="10100325" cy="38776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86929843-2B66-4573-B463-C7EAE17253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90" y="5798588"/>
            <a:ext cx="3538715" cy="10524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4449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4000" dirty="0" err="1"/>
              <a:t>Praktische</a:t>
            </a:r>
            <a:r>
              <a:rPr lang="en-US" sz="4000" dirty="0"/>
              <a:t> </a:t>
            </a:r>
            <a:r>
              <a:rPr lang="en-US" sz="4000" dirty="0" err="1"/>
              <a:t>zaken</a:t>
            </a:r>
            <a:r>
              <a:rPr lang="en-US" sz="4000" dirty="0"/>
              <a:t>/tips </a:t>
            </a:r>
            <a:r>
              <a:rPr lang="en-US" sz="4000" dirty="0" err="1"/>
              <a:t>voor</a:t>
            </a:r>
            <a:r>
              <a:rPr lang="en-US" sz="4000" dirty="0"/>
              <a:t> 2022-2023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A94E25-127B-4C48-AF96-44BA7B8237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91761" y="1877786"/>
            <a:ext cx="11506199" cy="41556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Denk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aan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1500 Euro per club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voor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Rotary Foundation</a:t>
            </a:r>
          </a:p>
          <a:p>
            <a:pPr>
              <a:defRPr/>
            </a:pPr>
            <a:r>
              <a:rPr lang="en-US" dirty="0">
                <a:latin typeface="Arial" panose="020B0604020202020204"/>
              </a:rPr>
              <a:t>Maak </a:t>
            </a:r>
            <a:r>
              <a:rPr lang="en-US" dirty="0" err="1">
                <a:latin typeface="Arial" panose="020B0604020202020204"/>
              </a:rPr>
              <a:t>een</a:t>
            </a:r>
            <a:r>
              <a:rPr lang="en-US" dirty="0">
                <a:latin typeface="Arial" panose="020B0604020202020204"/>
              </a:rPr>
              <a:t> account </a:t>
            </a:r>
            <a:r>
              <a:rPr lang="en-US" dirty="0" err="1">
                <a:latin typeface="Arial" panose="020B0604020202020204"/>
              </a:rPr>
              <a:t>bij</a:t>
            </a:r>
            <a:r>
              <a:rPr lang="en-US" dirty="0">
                <a:latin typeface="Arial" panose="020B0604020202020204"/>
              </a:rPr>
              <a:t> Rotary.nl en </a:t>
            </a:r>
            <a:r>
              <a:rPr lang="en-US" dirty="0" err="1">
                <a:latin typeface="Arial" panose="020B0604020202020204"/>
              </a:rPr>
              <a:t>kijk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bij</a:t>
            </a:r>
            <a:r>
              <a:rPr lang="en-US" dirty="0">
                <a:latin typeface="Arial" panose="020B0604020202020204"/>
              </a:rPr>
              <a:t> Club Central</a:t>
            </a:r>
          </a:p>
          <a:p>
            <a:pPr>
              <a:defRPr/>
            </a:pPr>
            <a:r>
              <a:rPr lang="en-US" dirty="0" err="1">
                <a:latin typeface="Arial" panose="020B0604020202020204"/>
              </a:rPr>
              <a:t>Vul</a:t>
            </a:r>
            <a:r>
              <a:rPr lang="en-US" dirty="0">
                <a:latin typeface="Arial" panose="020B0604020202020204"/>
              </a:rPr>
              <a:t> alle </a:t>
            </a:r>
            <a:r>
              <a:rPr lang="en-US" dirty="0" err="1">
                <a:latin typeface="Arial" panose="020B0604020202020204"/>
              </a:rPr>
              <a:t>namen</a:t>
            </a:r>
            <a:r>
              <a:rPr lang="en-US" dirty="0">
                <a:latin typeface="Arial" panose="020B0604020202020204"/>
              </a:rPr>
              <a:t> van de </a:t>
            </a:r>
            <a:r>
              <a:rPr lang="en-US" dirty="0" err="1">
                <a:latin typeface="Arial" panose="020B0604020202020204"/>
              </a:rPr>
              <a:t>clubfunctionarissen</a:t>
            </a:r>
            <a:r>
              <a:rPr lang="en-US" dirty="0">
                <a:latin typeface="Arial" panose="020B0604020202020204"/>
              </a:rPr>
              <a:t> in in LEAD</a:t>
            </a:r>
          </a:p>
          <a:p>
            <a:pPr>
              <a:defRPr/>
            </a:pPr>
            <a:r>
              <a:rPr lang="en-US" dirty="0" err="1">
                <a:latin typeface="Arial" panose="020B0604020202020204"/>
              </a:rPr>
              <a:t>Denk</a:t>
            </a:r>
            <a:r>
              <a:rPr lang="en-US" dirty="0">
                <a:latin typeface="Arial" panose="020B0604020202020204"/>
              </a:rPr>
              <a:t> op </a:t>
            </a:r>
            <a:r>
              <a:rPr lang="en-US" dirty="0" err="1">
                <a:latin typeface="Arial" panose="020B0604020202020204"/>
              </a:rPr>
              <a:t>tijd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na</a:t>
            </a:r>
            <a:r>
              <a:rPr lang="en-US" dirty="0">
                <a:latin typeface="Arial" panose="020B0604020202020204"/>
              </a:rPr>
              <a:t> en </a:t>
            </a:r>
            <a:r>
              <a:rPr lang="en-US" dirty="0" err="1">
                <a:latin typeface="Arial" panose="020B0604020202020204"/>
              </a:rPr>
              <a:t>benoem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alvast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een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nieuwe</a:t>
            </a:r>
            <a:r>
              <a:rPr lang="en-US" dirty="0">
                <a:latin typeface="Arial" panose="020B0604020202020204"/>
              </a:rPr>
              <a:t> inkomend </a:t>
            </a:r>
            <a:r>
              <a:rPr lang="en-US" dirty="0" err="1">
                <a:latin typeface="Arial" panose="020B0604020202020204"/>
              </a:rPr>
              <a:t>voorzitter</a:t>
            </a:r>
            <a:endParaRPr lang="en-US" dirty="0">
              <a:latin typeface="Arial" panose="020B0604020202020204"/>
            </a:endParaRPr>
          </a:p>
          <a:p>
            <a:pPr>
              <a:defRPr/>
            </a:pPr>
            <a:r>
              <a:rPr lang="en-US" dirty="0">
                <a:latin typeface="Arial" panose="020B0604020202020204"/>
              </a:rPr>
              <a:t>Maak </a:t>
            </a:r>
            <a:r>
              <a:rPr lang="en-US" dirty="0" err="1">
                <a:latin typeface="Arial" panose="020B0604020202020204"/>
              </a:rPr>
              <a:t>gebruik</a:t>
            </a:r>
            <a:r>
              <a:rPr lang="en-US" dirty="0">
                <a:latin typeface="Arial" panose="020B0604020202020204"/>
              </a:rPr>
              <a:t> van de </a:t>
            </a:r>
            <a:r>
              <a:rPr lang="en-US" dirty="0" err="1">
                <a:latin typeface="Arial" panose="020B0604020202020204"/>
              </a:rPr>
              <a:t>mogelijkheden</a:t>
            </a:r>
            <a:r>
              <a:rPr lang="en-US" dirty="0">
                <a:latin typeface="Arial" panose="020B0604020202020204"/>
              </a:rPr>
              <a:t> van het RLI </a:t>
            </a:r>
          </a:p>
          <a:p>
            <a:pPr lvl="1">
              <a:defRPr/>
            </a:pPr>
            <a:r>
              <a:rPr lang="en-US" dirty="0" err="1">
                <a:latin typeface="Arial" panose="020B0604020202020204"/>
              </a:rPr>
              <a:t>Geeft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kader</a:t>
            </a:r>
            <a:r>
              <a:rPr lang="en-US" dirty="0">
                <a:latin typeface="Arial" panose="020B0604020202020204"/>
              </a:rPr>
              <a:t> in de </a:t>
            </a:r>
            <a:r>
              <a:rPr lang="en-US" dirty="0" err="1">
                <a:latin typeface="Arial" panose="020B0604020202020204"/>
              </a:rPr>
              <a:t>toekomst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voor</a:t>
            </a:r>
            <a:r>
              <a:rPr lang="en-US" dirty="0">
                <a:latin typeface="Arial" panose="020B0604020202020204"/>
              </a:rPr>
              <a:t> het district</a:t>
            </a:r>
          </a:p>
          <a:p>
            <a:pPr lvl="1">
              <a:defRPr/>
            </a:pPr>
            <a:r>
              <a:rPr lang="en-US" dirty="0" err="1">
                <a:latin typeface="Arial" panose="020B0604020202020204"/>
              </a:rPr>
              <a:t>Opent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nieuwe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netwerken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ook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voor</a:t>
            </a:r>
            <a:r>
              <a:rPr lang="en-US" dirty="0">
                <a:latin typeface="Arial" panose="020B0604020202020204"/>
              </a:rPr>
              <a:t> de club</a:t>
            </a:r>
          </a:p>
          <a:p>
            <a:pPr lvl="1">
              <a:defRPr/>
            </a:pPr>
            <a:r>
              <a:rPr lang="en-US" dirty="0" err="1">
                <a:latin typeface="Arial" panose="020B0604020202020204"/>
              </a:rPr>
              <a:t>Zorgt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voor</a:t>
            </a:r>
            <a:r>
              <a:rPr lang="en-US" dirty="0">
                <a:latin typeface="Arial" panose="020B0604020202020204"/>
              </a:rPr>
              <a:t> up-to-date </a:t>
            </a:r>
            <a:r>
              <a:rPr lang="en-US" dirty="0" err="1">
                <a:latin typeface="Arial" panose="020B0604020202020204"/>
              </a:rPr>
              <a:t>houden</a:t>
            </a:r>
            <a:r>
              <a:rPr lang="en-US" dirty="0">
                <a:latin typeface="Arial" panose="020B0604020202020204"/>
              </a:rPr>
              <a:t> van de </a:t>
            </a:r>
            <a:r>
              <a:rPr lang="en-US" dirty="0" err="1">
                <a:latin typeface="Arial" panose="020B0604020202020204"/>
              </a:rPr>
              <a:t>kennis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>
                <a:latin typeface="Arial" panose="020B0604020202020204"/>
              </a:rPr>
              <a:t>van Rotary</a:t>
            </a:r>
            <a:endParaRPr lang="en-US" dirty="0">
              <a:latin typeface="Arial" panose="020B0604020202020204"/>
            </a:endParaRPr>
          </a:p>
          <a:p>
            <a:pPr>
              <a:defRPr/>
            </a:pPr>
            <a:r>
              <a:rPr lang="en-US" dirty="0" err="1">
                <a:latin typeface="Arial" panose="020B0604020202020204"/>
              </a:rPr>
              <a:t>Nodig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districtcommissies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uit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voor</a:t>
            </a:r>
            <a:r>
              <a:rPr lang="en-US" dirty="0">
                <a:latin typeface="Arial" panose="020B0604020202020204"/>
              </a:rPr>
              <a:t> het </a:t>
            </a:r>
            <a:r>
              <a:rPr lang="en-US" dirty="0" err="1">
                <a:latin typeface="Arial" panose="020B0604020202020204"/>
              </a:rPr>
              <a:t>houden</a:t>
            </a:r>
            <a:r>
              <a:rPr lang="en-US" dirty="0">
                <a:latin typeface="Arial" panose="020B0604020202020204"/>
              </a:rPr>
              <a:t> van </a:t>
            </a:r>
            <a:r>
              <a:rPr lang="en-US" dirty="0" err="1">
                <a:latin typeface="Arial" panose="020B0604020202020204"/>
              </a:rPr>
              <a:t>een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presentatie</a:t>
            </a:r>
            <a:endParaRPr lang="en-US" dirty="0"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160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374454" y="1943100"/>
            <a:ext cx="10100325" cy="38776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86929843-2B66-4573-B463-C7EAE1725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90" y="5798588"/>
            <a:ext cx="3538715" cy="10524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9587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/>
              <a:t>Afsluiting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A94E25-127B-4C48-AF96-44BA7B8237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91761" y="2359479"/>
            <a:ext cx="11506199" cy="3575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355601" y="2539531"/>
            <a:ext cx="11506199" cy="160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-310651" y="2359479"/>
            <a:ext cx="7695553" cy="3357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86929843-2B66-4573-B463-C7EAE1725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190" y="5798588"/>
            <a:ext cx="3538715" cy="1052406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781546BC-286F-433D-BFDB-064A1EDAD8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6" y="1786467"/>
            <a:ext cx="9228515" cy="429798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5920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D8BDA7B-C6EA-427E-97F1-6FA2E11670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5367" y="2441118"/>
            <a:ext cx="4978400" cy="2371060"/>
          </a:xfrm>
        </p:spPr>
        <p:txBody>
          <a:bodyPr/>
          <a:lstStyle/>
          <a:p>
            <a:pPr lvl="0"/>
            <a:r>
              <a:rPr lang="en-US" dirty="0"/>
              <a:t>1.	</a:t>
            </a:r>
            <a:r>
              <a:rPr lang="en-US" dirty="0" err="1"/>
              <a:t>Introductie</a:t>
            </a:r>
            <a:endParaRPr lang="en-US" dirty="0"/>
          </a:p>
          <a:p>
            <a:pPr lvl="0"/>
            <a:endParaRPr lang="en-US" sz="40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329F6AB-B132-4AF4-B061-8437F837C2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A94E25-127B-4C48-AF96-44BA7B823777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3A10258-E225-4005-B114-37C1AC1F47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251" y="880631"/>
            <a:ext cx="3829098" cy="509673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278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/>
              <a:t>Introductie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A94E25-127B-4C48-AF96-44BA7B8237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3228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Welkom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iedereen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err="1">
                <a:latin typeface="Arial" panose="020B0604020202020204"/>
              </a:rPr>
              <a:t>Voorstellen</a:t>
            </a:r>
            <a:r>
              <a:rPr lang="en-US" dirty="0">
                <a:latin typeface="Arial" panose="020B0604020202020204"/>
              </a:rPr>
              <a:t> </a:t>
            </a: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Bedoeling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van de PETS</a:t>
            </a: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latin typeface="Arial" panose="020B0604020202020204"/>
              </a:rPr>
              <a:t>Lunchbox en </a:t>
            </a:r>
            <a:r>
              <a:rPr lang="en-US" dirty="0" err="1">
                <a:latin typeface="Arial" panose="020B0604020202020204"/>
              </a:rPr>
              <a:t>Handboek</a:t>
            </a:r>
            <a:r>
              <a:rPr lang="en-US" dirty="0">
                <a:latin typeface="Arial" panose="020B0604020202020204"/>
              </a:rPr>
              <a:t> 2022-2023</a:t>
            </a: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Programma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err="1">
                <a:latin typeface="Arial" panose="020B0604020202020204"/>
              </a:rPr>
              <a:t>Inschrijven</a:t>
            </a:r>
            <a:r>
              <a:rPr lang="en-US" dirty="0">
                <a:latin typeface="Arial" panose="020B0604020202020204"/>
              </a:rPr>
              <a:t> Workshops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533399" y="2589211"/>
            <a:ext cx="11506199" cy="4342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750706" y="2463704"/>
            <a:ext cx="9373008" cy="4067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86929843-2B66-4573-B463-C7EAE1725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285" y="5817472"/>
            <a:ext cx="3538715" cy="10524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6784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/>
              <a:t>Werkzaamheden</a:t>
            </a:r>
            <a:r>
              <a:rPr lang="en-US" dirty="0"/>
              <a:t> DGE tot nu toe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A94E25-127B-4C48-AF96-44BA7B8237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33399" y="1951263"/>
            <a:ext cx="11506199" cy="41882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lvl="1">
              <a:defRPr/>
            </a:pPr>
            <a:r>
              <a:rPr lang="en-US" dirty="0">
                <a:latin typeface="Arial" panose="020B0604020202020204"/>
              </a:rPr>
              <a:t>GETS (Governor Elect Training Seminar) in </a:t>
            </a:r>
            <a:r>
              <a:rPr lang="en-US" dirty="0" err="1">
                <a:latin typeface="Arial" panose="020B0604020202020204"/>
              </a:rPr>
              <a:t>Praag</a:t>
            </a:r>
            <a:r>
              <a:rPr lang="en-US" dirty="0">
                <a:latin typeface="Arial" panose="020B0604020202020204"/>
              </a:rPr>
              <a:t> 14-19 September 2021</a:t>
            </a:r>
          </a:p>
          <a:p>
            <a:pPr marL="228600" lvl="1" indent="0">
              <a:buNone/>
              <a:defRPr/>
            </a:pPr>
            <a:endParaRPr lang="en-US" dirty="0">
              <a:latin typeface="Arial" panose="020B0604020202020204"/>
            </a:endParaRPr>
          </a:p>
          <a:p>
            <a:pPr lvl="1">
              <a:defRPr/>
            </a:pPr>
            <a:r>
              <a:rPr lang="en-US" dirty="0">
                <a:latin typeface="Arial" panose="020B0604020202020204"/>
              </a:rPr>
              <a:t>Pre-PETS in November 2021 Online en </a:t>
            </a:r>
            <a:r>
              <a:rPr lang="en-US" dirty="0" err="1">
                <a:latin typeface="Arial" panose="020B0604020202020204"/>
              </a:rPr>
              <a:t>Fysiek</a:t>
            </a:r>
            <a:endParaRPr lang="en-US" dirty="0">
              <a:latin typeface="Arial" panose="020B0604020202020204"/>
            </a:endParaRPr>
          </a:p>
          <a:p>
            <a:pPr marL="228600" lvl="1" indent="0">
              <a:buNone/>
              <a:defRPr/>
            </a:pPr>
            <a:endParaRPr lang="en-US" dirty="0">
              <a:latin typeface="Arial" panose="020B0604020202020204"/>
            </a:endParaRPr>
          </a:p>
          <a:p>
            <a:pPr lvl="1">
              <a:defRPr/>
            </a:pPr>
            <a:r>
              <a:rPr lang="en-US" dirty="0">
                <a:latin typeface="Arial" panose="020B0604020202020204"/>
              </a:rPr>
              <a:t>Rotary International Assembly </a:t>
            </a:r>
            <a:r>
              <a:rPr lang="en-US" dirty="0" err="1">
                <a:latin typeface="Arial" panose="020B0604020202020204"/>
              </a:rPr>
              <a:t>trainingssessie</a:t>
            </a:r>
            <a:r>
              <a:rPr lang="en-US" dirty="0">
                <a:latin typeface="Arial" panose="020B0604020202020204"/>
              </a:rPr>
              <a:t> in Orlando in </a:t>
            </a:r>
            <a:r>
              <a:rPr lang="en-US" dirty="0" err="1">
                <a:latin typeface="Arial" panose="020B0604020202020204"/>
              </a:rPr>
              <a:t>januari</a:t>
            </a:r>
            <a:r>
              <a:rPr lang="en-US" dirty="0">
                <a:latin typeface="Arial" panose="020B0604020202020204"/>
              </a:rPr>
              <a:t> 2022 </a:t>
            </a:r>
            <a:r>
              <a:rPr lang="en-US" dirty="0" err="1">
                <a:latin typeface="Arial" panose="020B0604020202020204"/>
              </a:rPr>
              <a:t>afgelast</a:t>
            </a:r>
            <a:endParaRPr lang="en-US" dirty="0">
              <a:latin typeface="Arial" panose="020B0604020202020204"/>
            </a:endParaRPr>
          </a:p>
          <a:p>
            <a:pPr lvl="1">
              <a:defRPr/>
            </a:pPr>
            <a:endParaRPr lang="en-US" dirty="0">
              <a:latin typeface="Arial" panose="020B0604020202020204"/>
            </a:endParaRPr>
          </a:p>
          <a:p>
            <a:pPr lvl="1">
              <a:defRPr/>
            </a:pPr>
            <a:r>
              <a:rPr lang="en-US" dirty="0" err="1">
                <a:latin typeface="Arial" panose="020B0604020202020204"/>
              </a:rPr>
              <a:t>Keukentafel</a:t>
            </a:r>
            <a:r>
              <a:rPr lang="en-US" dirty="0">
                <a:latin typeface="Arial" panose="020B0604020202020204"/>
              </a:rPr>
              <a:t> online </a:t>
            </a:r>
            <a:r>
              <a:rPr lang="en-US" dirty="0" err="1">
                <a:latin typeface="Arial" panose="020B0604020202020204"/>
              </a:rPr>
              <a:t>sessies</a:t>
            </a:r>
            <a:r>
              <a:rPr lang="en-US" dirty="0">
                <a:latin typeface="Arial" panose="020B0604020202020204"/>
              </a:rPr>
              <a:t> 8 </a:t>
            </a:r>
            <a:r>
              <a:rPr lang="en-US" dirty="0" err="1">
                <a:latin typeface="Arial" panose="020B0604020202020204"/>
              </a:rPr>
              <a:t>dagen</a:t>
            </a:r>
            <a:r>
              <a:rPr lang="en-US" dirty="0">
                <a:latin typeface="Arial" panose="020B0604020202020204"/>
              </a:rPr>
              <a:t> (7 t/m 14 </a:t>
            </a:r>
            <a:r>
              <a:rPr lang="en-US" dirty="0" err="1">
                <a:latin typeface="Arial" panose="020B0604020202020204"/>
              </a:rPr>
              <a:t>februari</a:t>
            </a:r>
            <a:r>
              <a:rPr lang="en-US" dirty="0">
                <a:latin typeface="Arial" panose="020B0604020202020204"/>
              </a:rPr>
              <a:t> 2022) van 15.00 </a:t>
            </a:r>
            <a:r>
              <a:rPr lang="en-US" dirty="0" err="1">
                <a:latin typeface="Arial" panose="020B0604020202020204"/>
              </a:rPr>
              <a:t>uur</a:t>
            </a:r>
            <a:r>
              <a:rPr lang="en-US" dirty="0">
                <a:latin typeface="Arial" panose="020B0604020202020204"/>
              </a:rPr>
              <a:t> tot 16.30 </a:t>
            </a:r>
            <a:r>
              <a:rPr lang="en-US" dirty="0" err="1">
                <a:latin typeface="Arial" panose="020B0604020202020204"/>
              </a:rPr>
              <a:t>uur</a:t>
            </a:r>
            <a:endParaRPr lang="en-US" dirty="0">
              <a:latin typeface="Arial" panose="020B0604020202020204"/>
            </a:endParaRPr>
          </a:p>
          <a:p>
            <a:pPr lvl="1">
              <a:defRPr/>
            </a:pPr>
            <a:endParaRPr lang="en-US" dirty="0">
              <a:latin typeface="Arial" panose="020B0604020202020204"/>
            </a:endParaRPr>
          </a:p>
          <a:p>
            <a:pPr lvl="1">
              <a:defRPr/>
            </a:pPr>
            <a:r>
              <a:rPr lang="en-US" dirty="0">
                <a:latin typeface="Arial" panose="020B0604020202020204"/>
              </a:rPr>
              <a:t>Weekend 11-12-13 </a:t>
            </a:r>
            <a:r>
              <a:rPr lang="en-US" dirty="0" err="1">
                <a:latin typeface="Arial" panose="020B0604020202020204"/>
              </a:rPr>
              <a:t>februari</a:t>
            </a:r>
            <a:r>
              <a:rPr lang="en-US" dirty="0">
                <a:latin typeface="Arial" panose="020B0604020202020204"/>
              </a:rPr>
              <a:t> 2022 alle DGE’s in Zeeland om </a:t>
            </a:r>
            <a:r>
              <a:rPr lang="en-US" dirty="0" err="1">
                <a:latin typeface="Arial" panose="020B0604020202020204"/>
              </a:rPr>
              <a:t>gezamenlijk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sessies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te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volgen</a:t>
            </a:r>
            <a:endParaRPr lang="en-US" dirty="0">
              <a:latin typeface="Arial" panose="020B0604020202020204"/>
            </a:endParaRPr>
          </a:p>
          <a:p>
            <a:pPr lvl="1">
              <a:defRPr/>
            </a:pPr>
            <a:endParaRPr lang="en-US" noProof="0" dirty="0">
              <a:latin typeface="Arial" panose="020B0604020202020204"/>
            </a:endParaRPr>
          </a:p>
          <a:p>
            <a:pPr lvl="1">
              <a:defRPr/>
            </a:pPr>
            <a:r>
              <a:rPr kumimoji="0" lang="en-US" sz="2000" b="0" i="0" u="none" strike="noStrike" kern="1200" cap="none" spc="0" normalizeH="0" baseline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Opening door Jennifer Jones; Rotary’s first female President</a:t>
            </a:r>
          </a:p>
          <a:p>
            <a:pPr marL="228600" lvl="1" indent="0">
              <a:buNone/>
              <a:defRPr/>
            </a:pPr>
            <a:r>
              <a:rPr kumimoji="0" lang="en-US" sz="2000" b="0" i="0" u="none" strike="noStrike" kern="1200" cap="none" spc="0" normalizeH="0" baseline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RC Windsor-Roseland, Ontario, Canada</a:t>
            </a:r>
          </a:p>
          <a:p>
            <a:pPr marL="228600" lvl="1" indent="0">
              <a:buNone/>
              <a:defRPr/>
            </a:pPr>
            <a:endParaRPr kumimoji="0" lang="en-US" sz="2000" b="0" i="0" u="none" strike="noStrike" kern="1200" cap="none" spc="0" normalizeH="0" baseline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28600" lvl="1" indent="0">
              <a:buNone/>
              <a:defRPr/>
            </a:pPr>
            <a:r>
              <a:rPr kumimoji="0" lang="en-US" sz="2000" b="0" i="0" u="none" strike="noStrike" kern="1200" cap="none" spc="0" normalizeH="0" baseline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3"/>
              </a:rPr>
              <a:t>https://www.youtube.com/watch?v</a:t>
            </a:r>
            <a:r>
              <a:rPr kumimoji="0" lang="en-US" sz="2000" b="0" i="0" u="none" strike="noStrike" kern="1200" cap="none" spc="0" normalizeH="0" baseline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3"/>
              </a:rPr>
              <a:t>=tshETK04Q7E</a:t>
            </a:r>
            <a:endParaRPr kumimoji="0" lang="en-US" sz="2000" b="0" i="0" u="none" strike="noStrike" kern="1200" cap="none" spc="0" normalizeH="0" baseline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28600" lvl="1" indent="0">
              <a:buNone/>
              <a:defRPr/>
            </a:pPr>
            <a:endParaRPr kumimoji="0" lang="en-US" sz="2000" b="0" i="0" u="none" strike="noStrike" kern="1200" cap="none" spc="0" normalizeH="0" baseline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286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495300" y="2527611"/>
            <a:ext cx="11506199" cy="4342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750706" y="2463704"/>
            <a:ext cx="9373008" cy="4067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86929843-2B66-4573-B463-C7EAE17253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285" y="5817472"/>
            <a:ext cx="3538715" cy="10524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5043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/>
              <a:t>Muzikale</a:t>
            </a:r>
            <a:r>
              <a:rPr lang="en-US" dirty="0"/>
              <a:t> </a:t>
            </a:r>
            <a:r>
              <a:rPr lang="en-US" dirty="0" err="1"/>
              <a:t>introductie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A94E25-127B-4C48-AF96-44BA7B82377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3102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533399" y="1910443"/>
            <a:ext cx="11506199" cy="449852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286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latin typeface="Arial" panose="020B0604020202020204"/>
              </a:rPr>
              <a:t>Imagine</a:t>
            </a: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latin typeface="Arial" panose="020B0604020202020204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latin typeface="Arial" panose="020B0604020202020204"/>
              </a:rPr>
              <a:t>Playing for Change Foundation</a:t>
            </a: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latin typeface="Arial" panose="020B0604020202020204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Middelen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ter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beschikkking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stellen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om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muziekonderwijs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wereldw</a:t>
            </a:r>
            <a:r>
              <a:rPr lang="en-US" dirty="0" err="1">
                <a:latin typeface="Arial" panose="020B0604020202020204"/>
              </a:rPr>
              <a:t>ijd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mogelijk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te</a:t>
            </a:r>
            <a:r>
              <a:rPr lang="en-US" dirty="0">
                <a:latin typeface="Arial" panose="020B0604020202020204"/>
              </a:rPr>
              <a:t> </a:t>
            </a:r>
            <a:r>
              <a:rPr lang="en-US" dirty="0" err="1">
                <a:latin typeface="Arial" panose="020B0604020202020204"/>
              </a:rPr>
              <a:t>maken</a:t>
            </a:r>
            <a:endParaRPr lang="en-US" dirty="0">
              <a:latin typeface="Arial" panose="020B0604020202020204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latin typeface="Arial" panose="020B0604020202020204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Scholen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bouwen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leraren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opleiden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instrumenten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kopen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latin typeface="Arial" panose="020B0604020202020204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Muziek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gebruiken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voor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: cross-cultural learning and conflict resolution across borders</a:t>
            </a: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>
              <a:latin typeface="Arial" panose="020B0604020202020204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3"/>
              </a:rPr>
              <a:t>https://www.youtube.com/watch?v=N7CH4TixvUY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60375" marR="0" lvl="1" indent="-2317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750706" y="2463704"/>
            <a:ext cx="7695553" cy="3357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3038" marR="0" lvl="0" indent="-17303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86929843-2B66-4573-B463-C7EAE17253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285" y="5817472"/>
            <a:ext cx="3538715" cy="10524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6446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D8BDA7B-C6EA-427E-97F1-6FA2E11670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5367" y="2441118"/>
            <a:ext cx="4978400" cy="2371060"/>
          </a:xfrm>
        </p:spPr>
        <p:txBody>
          <a:bodyPr/>
          <a:lstStyle/>
          <a:p>
            <a:pPr lvl="0"/>
            <a:r>
              <a:rPr lang="en-US" dirty="0"/>
              <a:t>2.	</a:t>
            </a:r>
            <a:r>
              <a:rPr lang="en-US" dirty="0" err="1"/>
              <a:t>Jaarthema</a:t>
            </a:r>
            <a:endParaRPr lang="en-US" dirty="0"/>
          </a:p>
          <a:p>
            <a:pPr lvl="0"/>
            <a:r>
              <a:rPr lang="en-US" sz="3600" dirty="0"/>
              <a:t>	Jennifer 	Jones</a:t>
            </a:r>
          </a:p>
          <a:p>
            <a:pPr lvl="0"/>
            <a:r>
              <a:rPr lang="en-US" sz="4000" dirty="0"/>
              <a:t>	2022-2023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329F6AB-B132-4AF4-B061-8437F837C2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A94E25-127B-4C48-AF96-44BA7B823777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3A10258-E225-4005-B114-37C1AC1F47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251" y="880631"/>
            <a:ext cx="3829098" cy="509673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0387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/>
              <a:t>jaarthema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94E25-127B-4C48-AF96-44BA7B82377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3102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60375" lvl="1" indent="-231775"/>
            <a:endParaRPr lang="en-US" dirty="0"/>
          </a:p>
          <a:p>
            <a:pPr marL="173038" indent="-173038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160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60375" lvl="1" indent="-231775"/>
            <a:endParaRPr lang="en-US" dirty="0"/>
          </a:p>
          <a:p>
            <a:pPr marL="173038" indent="-173038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533399" y="2283761"/>
            <a:ext cx="3177364" cy="3102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Stel je een wereld voor zonder polio.</a:t>
            </a: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BE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87AC663-2BB2-4EDB-8AA4-16A6C1A74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4419" y="1540043"/>
            <a:ext cx="8027581" cy="5332811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9A3F4AB7-FF16-4CA1-AEF3-ADF903DA14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59" y="4140588"/>
            <a:ext cx="1763043" cy="234670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91236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2381ABC-8821-4985-883C-CC7B9BF4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/>
              <a:t>jaarthema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F1E8A0-6E78-4E03-8B26-96161AB1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94E25-127B-4C48-AF96-44BA7B82377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C3B21A-38EE-46FA-AF75-824C7E4A9E51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3102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60375" lvl="1" indent="-231775"/>
            <a:endParaRPr lang="en-US" dirty="0"/>
          </a:p>
          <a:p>
            <a:pPr marL="173038" indent="-173038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6E3045BF-4247-4337-B43E-E274D235377B}"/>
              </a:ext>
            </a:extLst>
          </p:cNvPr>
          <p:cNvSpPr txBox="1">
            <a:spLocks/>
          </p:cNvSpPr>
          <p:nvPr/>
        </p:nvSpPr>
        <p:spPr>
          <a:xfrm>
            <a:off x="533399" y="2589212"/>
            <a:ext cx="11506199" cy="1603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460375" lvl="1" indent="-231775"/>
            <a:endParaRPr lang="en-US" dirty="0"/>
          </a:p>
          <a:p>
            <a:pPr marL="173038" indent="-173038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AD793317-6082-419D-97EA-EBEC9D395695}"/>
              </a:ext>
            </a:extLst>
          </p:cNvPr>
          <p:cNvSpPr txBox="1">
            <a:spLocks/>
          </p:cNvSpPr>
          <p:nvPr/>
        </p:nvSpPr>
        <p:spPr>
          <a:xfrm>
            <a:off x="533399" y="2283761"/>
            <a:ext cx="2847754" cy="3266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Stel je een wereld voor met schoon water voor iedereen.</a:t>
            </a: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5D7AA45-88AF-4452-B0DC-8500163E41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BE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57E104AF-0CBA-4815-8C20-825F4F892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1127" y="1540043"/>
            <a:ext cx="7970874" cy="532325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BA974922-2E18-4B23-82B4-AA09FF0123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59" y="4140588"/>
            <a:ext cx="1763043" cy="234670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2201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762</Words>
  <Application>Microsoft Office PowerPoint</Application>
  <PresentationFormat>Breedbeeld</PresentationFormat>
  <Paragraphs>190</Paragraphs>
  <Slides>24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6" baseType="lpstr">
      <vt:lpstr>Arial</vt:lpstr>
      <vt:lpstr>Kantoorthema</vt:lpstr>
      <vt:lpstr>President  Elect Training Seminar PETS 2022 District Midden nederland</vt:lpstr>
      <vt:lpstr>Opzet presentatie</vt:lpstr>
      <vt:lpstr>PowerPoint-presentatie</vt:lpstr>
      <vt:lpstr>Introductie</vt:lpstr>
      <vt:lpstr>Werkzaamheden DGE tot nu toe</vt:lpstr>
      <vt:lpstr>Muzikale introductie</vt:lpstr>
      <vt:lpstr>PowerPoint-presentatie</vt:lpstr>
      <vt:lpstr>jaarthema</vt:lpstr>
      <vt:lpstr>jaarthema</vt:lpstr>
      <vt:lpstr>jaarthema</vt:lpstr>
      <vt:lpstr>jaarthema</vt:lpstr>
      <vt:lpstr>jaarthema</vt:lpstr>
      <vt:lpstr>Jaarthema 2022-2023</vt:lpstr>
      <vt:lpstr>Gedachten achter het jaarthema</vt:lpstr>
      <vt:lpstr>Hoe kunnen we dit doen?</vt:lpstr>
      <vt:lpstr>Verschillende mogelijkheden</vt:lpstr>
      <vt:lpstr>Wat ga jij doen als clubvoorzitter</vt:lpstr>
      <vt:lpstr>PowerPoint-presentatie</vt:lpstr>
      <vt:lpstr>Uitgangspunten voor 2022-2023</vt:lpstr>
      <vt:lpstr>Jaarthema  Aad Otto voor 2022-2023</vt:lpstr>
      <vt:lpstr>PowerPoint-presentatie</vt:lpstr>
      <vt:lpstr>Praktische uitwerking voor 2022-2023</vt:lpstr>
      <vt:lpstr>Praktische zaken/tips voor 2022-2023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 Vandeputte</dc:creator>
  <cp:lastModifiedBy>Aad Otto</cp:lastModifiedBy>
  <cp:revision>3</cp:revision>
  <dcterms:created xsi:type="dcterms:W3CDTF">2022-01-26T14:35:38Z</dcterms:created>
  <dcterms:modified xsi:type="dcterms:W3CDTF">2022-03-17T21:40:21Z</dcterms:modified>
</cp:coreProperties>
</file>