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0"/>
  </p:notesMasterIdLst>
  <p:sldIdLst>
    <p:sldId id="257" r:id="rId2"/>
    <p:sldId id="258" r:id="rId3"/>
    <p:sldId id="271" r:id="rId4"/>
    <p:sldId id="269" r:id="rId5"/>
    <p:sldId id="270" r:id="rId6"/>
    <p:sldId id="259" r:id="rId7"/>
    <p:sldId id="268" r:id="rId8"/>
    <p:sldId id="260" r:id="rId9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76AFC2-21FB-4DE2-B68A-0A908CCC7EDC}" type="datetimeFigureOut">
              <a:rPr lang="nl-NL" smtClean="0"/>
              <a:t>25-5-2013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726C28-3607-4F8B-BE4D-0E844E8E962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715489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726C28-3607-4F8B-BE4D-0E844E8E962C}" type="slidenum">
              <a:rPr lang="nl-NL" smtClean="0"/>
              <a:t>6</a:t>
            </a:fld>
            <a:endParaRPr lang="nl-N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C2D40-CF30-4D71-A385-97EFA6220E44}" type="datetimeFigureOut">
              <a:rPr lang="nl-NL" smtClean="0"/>
              <a:pPr/>
              <a:t>25-5-2013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DDC3C-FEA2-49D0-85B1-4CC8FECB553E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C2D40-CF30-4D71-A385-97EFA6220E44}" type="datetimeFigureOut">
              <a:rPr lang="nl-NL" smtClean="0"/>
              <a:pPr/>
              <a:t>25-5-2013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DDC3C-FEA2-49D0-85B1-4CC8FECB553E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C2D40-CF30-4D71-A385-97EFA6220E44}" type="datetimeFigureOut">
              <a:rPr lang="nl-NL" smtClean="0"/>
              <a:pPr/>
              <a:t>25-5-2013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DDC3C-FEA2-49D0-85B1-4CC8FECB553E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C2D40-CF30-4D71-A385-97EFA6220E44}" type="datetimeFigureOut">
              <a:rPr lang="nl-NL" smtClean="0"/>
              <a:pPr/>
              <a:t>25-5-2013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DDC3C-FEA2-49D0-85B1-4CC8FECB553E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C2D40-CF30-4D71-A385-97EFA6220E44}" type="datetimeFigureOut">
              <a:rPr lang="nl-NL" smtClean="0"/>
              <a:pPr/>
              <a:t>25-5-2013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DDC3C-FEA2-49D0-85B1-4CC8FECB553E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C2D40-CF30-4D71-A385-97EFA6220E44}" type="datetimeFigureOut">
              <a:rPr lang="nl-NL" smtClean="0"/>
              <a:pPr/>
              <a:t>25-5-2013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DDC3C-FEA2-49D0-85B1-4CC8FECB553E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C2D40-CF30-4D71-A385-97EFA6220E44}" type="datetimeFigureOut">
              <a:rPr lang="nl-NL" smtClean="0"/>
              <a:pPr/>
              <a:t>25-5-2013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DDC3C-FEA2-49D0-85B1-4CC8FECB553E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C2D40-CF30-4D71-A385-97EFA6220E44}" type="datetimeFigureOut">
              <a:rPr lang="nl-NL" smtClean="0"/>
              <a:pPr/>
              <a:t>25-5-2013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DDC3C-FEA2-49D0-85B1-4CC8FECB553E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C2D40-CF30-4D71-A385-97EFA6220E44}" type="datetimeFigureOut">
              <a:rPr lang="nl-NL" smtClean="0"/>
              <a:pPr/>
              <a:t>25-5-2013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DDC3C-FEA2-49D0-85B1-4CC8FECB553E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C2D40-CF30-4D71-A385-97EFA6220E44}" type="datetimeFigureOut">
              <a:rPr lang="nl-NL" smtClean="0"/>
              <a:pPr/>
              <a:t>25-5-2013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DDC3C-FEA2-49D0-85B1-4CC8FECB553E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C2D40-CF30-4D71-A385-97EFA6220E44}" type="datetimeFigureOut">
              <a:rPr lang="nl-NL" smtClean="0"/>
              <a:pPr/>
              <a:t>25-5-2013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DDC3C-FEA2-49D0-85B1-4CC8FECB553E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3C2D40-CF30-4D71-A385-97EFA6220E44}" type="datetimeFigureOut">
              <a:rPr lang="nl-NL" smtClean="0"/>
              <a:pPr/>
              <a:t>25-5-2013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3DDC3C-FEA2-49D0-85B1-4CC8FECB553E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cid:08A64E9C-4A6F-49D1-B5F7-01ABAE1D7B87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5.jpeg"/><Relationship Id="rId7" Type="http://schemas.openxmlformats.org/officeDocument/2006/relationships/image" Target="../media/image7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6" Type="http://schemas.openxmlformats.org/officeDocument/2006/relationships/image" Target="cid:08A64E9C-4A6F-49D1-B5F7-01ABAE1D7B87" TargetMode="External"/><Relationship Id="rId5" Type="http://schemas.openxmlformats.org/officeDocument/2006/relationships/image" Target="../media/image3.png"/><Relationship Id="rId10" Type="http://schemas.openxmlformats.org/officeDocument/2006/relationships/image" Target="../media/image10.jpeg"/><Relationship Id="rId4" Type="http://schemas.openxmlformats.org/officeDocument/2006/relationships/image" Target="../media/image6.jpeg"/><Relationship Id="rId9" Type="http://schemas.openxmlformats.org/officeDocument/2006/relationships/image" Target="../media/image9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kennislink.nl/upload/276997_276_1233834414838-afb2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5652120" cy="6858000"/>
          </a:xfrm>
          <a:prstGeom prst="rect">
            <a:avLst/>
          </a:prstGeom>
          <a:noFill/>
        </p:spPr>
      </p:pic>
      <p:pic>
        <p:nvPicPr>
          <p:cNvPr id="1028" name="Picture 4" descr="http://www.hetutrechtsarchief.nl/beeld/Atlantis/688/_500/38688.jpg"/>
          <p:cNvPicPr>
            <a:picLocks noChangeAspect="1" noChangeArrowheads="1"/>
          </p:cNvPicPr>
          <p:nvPr/>
        </p:nvPicPr>
        <p:blipFill>
          <a:blip r:embed="rId3" cstate="print"/>
          <a:srcRect l="2834" t="5600" r="3815" b="8535"/>
          <a:stretch>
            <a:fillRect/>
          </a:stretch>
        </p:blipFill>
        <p:spPr bwMode="auto">
          <a:xfrm>
            <a:off x="5076056" y="2132856"/>
            <a:ext cx="3924944" cy="295979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08A64E9C-4A6F-49D1-B5F7-01ABAE1D7B87" descr="cid:08A64E9C-4A6F-49D1-B5F7-01ABAE1D7B87"/>
          <p:cNvPicPr/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2123728" y="1556792"/>
            <a:ext cx="4968552" cy="367240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http://www.z24.nl/multimedia/dynamic/00086/economie_nederland_3_86699b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68316" y="4352305"/>
            <a:ext cx="3196172" cy="231705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5372" name="Picture 12" descr="http://ts4.mm.bing.net/th?id=H.4535022652491119&amp;pid=15.1&amp;H=120&amp;W=16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11760" y="116632"/>
            <a:ext cx="2592288" cy="194421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5366" name="Picture 6" descr="http://ts3.mm.bing.net/th?id=H.4950156955419026&amp;pid=15.1&amp;H=131&amp;W=16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-1" y="332656"/>
            <a:ext cx="2336137" cy="191271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" name="08A64E9C-4A6F-49D1-B5F7-01ABAE1D7B87" descr="cid:08A64E9C-4A6F-49D1-B5F7-01ABAE1D7B87"/>
          <p:cNvPicPr/>
          <p:nvPr/>
        </p:nvPicPr>
        <p:blipFill>
          <a:blip r:embed="rId5" r:link="rId6" cstate="print"/>
          <a:srcRect/>
          <a:stretch>
            <a:fillRect/>
          </a:stretch>
        </p:blipFill>
        <p:spPr bwMode="auto">
          <a:xfrm>
            <a:off x="2123728" y="1556792"/>
            <a:ext cx="4968552" cy="367240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5364" name="Picture 4" descr="http://ts3.mm.bing.net/th?id=H.4513552099575458&amp;pid=15.1&amp;H=127&amp;W=160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67544" y="4149080"/>
            <a:ext cx="2736304" cy="217194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5368" name="Picture 8" descr="http://ts2.mm.bing.net/th?id=H.4517743997157849&amp;pid=15.1&amp;H=160&amp;W=106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491880" y="4293097"/>
            <a:ext cx="1607578" cy="242653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5378" name="Picture 18" descr="http://ts4.mm.bing.net/th?id=H.4954164155123335&amp;pid=15.1&amp;H=155&amp;W=160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23528" y="2276872"/>
            <a:ext cx="1946538" cy="1885710"/>
          </a:xfrm>
          <a:prstGeom prst="rect">
            <a:avLst/>
          </a:prstGeom>
          <a:noFill/>
        </p:spPr>
      </p:pic>
      <p:pic>
        <p:nvPicPr>
          <p:cNvPr id="15376" name="Picture 16" descr="http://advos1.nl/Lightbox/fotomap/korenveld.jpg"/>
          <p:cNvPicPr>
            <a:picLocks noChangeAspect="1" noChangeArrowheads="1"/>
          </p:cNvPicPr>
          <p:nvPr/>
        </p:nvPicPr>
        <p:blipFill>
          <a:blip r:embed="rId10" cstate="print"/>
          <a:srcRect t="42300"/>
          <a:stretch>
            <a:fillRect/>
          </a:stretch>
        </p:blipFill>
        <p:spPr bwMode="auto">
          <a:xfrm>
            <a:off x="5111552" y="404664"/>
            <a:ext cx="4032448" cy="278092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539552" y="411629"/>
            <a:ext cx="108012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err="1" smtClean="0"/>
              <a:t>Rotary’s</a:t>
            </a:r>
            <a:r>
              <a:rPr lang="nl-NL" sz="2400" dirty="0" smtClean="0"/>
              <a:t>  oorspronkelijke idealen: de vier ‘avenues’</a:t>
            </a:r>
          </a:p>
          <a:p>
            <a:endParaRPr lang="nl-NL" sz="2400" dirty="0" smtClean="0"/>
          </a:p>
          <a:p>
            <a:pPr>
              <a:lnSpc>
                <a:spcPct val="150000"/>
              </a:lnSpc>
            </a:pPr>
            <a:r>
              <a:rPr lang="nl-NL" sz="2400" b="1" dirty="0" smtClean="0"/>
              <a:t>Club service </a:t>
            </a:r>
            <a:r>
              <a:rPr lang="nl-NL" sz="2400" dirty="0" smtClean="0"/>
              <a:t>(onderlinge hulp)</a:t>
            </a:r>
          </a:p>
          <a:p>
            <a:pPr>
              <a:lnSpc>
                <a:spcPct val="150000"/>
              </a:lnSpc>
            </a:pPr>
            <a:r>
              <a:rPr lang="nl-NL" sz="2400" b="1" dirty="0" err="1" smtClean="0"/>
              <a:t>Community</a:t>
            </a:r>
            <a:r>
              <a:rPr lang="nl-NL" sz="2400" b="1" dirty="0" smtClean="0"/>
              <a:t> service </a:t>
            </a:r>
            <a:r>
              <a:rPr lang="nl-NL" sz="2400" dirty="0" smtClean="0"/>
              <a:t>(voor de gemeenschap)</a:t>
            </a:r>
          </a:p>
          <a:p>
            <a:pPr>
              <a:lnSpc>
                <a:spcPct val="150000"/>
              </a:lnSpc>
            </a:pPr>
            <a:r>
              <a:rPr lang="nl-NL" sz="2400" b="1" dirty="0" smtClean="0"/>
              <a:t>World service </a:t>
            </a:r>
            <a:r>
              <a:rPr lang="nl-NL" sz="2400" dirty="0" smtClean="0"/>
              <a:t>(v oor de wijdere wereld)</a:t>
            </a:r>
          </a:p>
          <a:p>
            <a:pPr>
              <a:lnSpc>
                <a:spcPct val="150000"/>
              </a:lnSpc>
            </a:pPr>
            <a:r>
              <a:rPr lang="nl-NL" sz="2400" b="1" dirty="0" err="1" smtClean="0"/>
              <a:t>Vocational</a:t>
            </a:r>
            <a:r>
              <a:rPr lang="nl-NL" sz="2400" b="1" dirty="0" smtClean="0"/>
              <a:t> service</a:t>
            </a:r>
            <a:r>
              <a:rPr lang="nl-NL" sz="2400" dirty="0" smtClean="0"/>
              <a:t> (elkaar ethisch en moreel ‘bij de les houden’)</a:t>
            </a:r>
            <a:endParaRPr lang="nl-NL" sz="2400" b="1" dirty="0" smtClean="0"/>
          </a:p>
          <a:p>
            <a:endParaRPr lang="nl-NL" sz="2400" dirty="0"/>
          </a:p>
        </p:txBody>
      </p:sp>
      <p:pic>
        <p:nvPicPr>
          <p:cNvPr id="3" name="Afbeelding 2" descr="http://www.turtonrotaryclub.org.uk/wordpress/wp-content/uploads/2010/01/paul_harris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16216" y="3933056"/>
            <a:ext cx="2087860" cy="25922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1115616" y="1340768"/>
            <a:ext cx="8185254" cy="443198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dirty="0" err="1" smtClean="0"/>
              <a:t>Rotary’s</a:t>
            </a:r>
            <a:r>
              <a:rPr lang="nl-NL" sz="2400" dirty="0" smtClean="0"/>
              <a:t>  oorspronkelijke idealen: de vier ‘avenues’</a:t>
            </a:r>
          </a:p>
          <a:p>
            <a:endParaRPr lang="nl-NL" sz="2400" dirty="0" smtClean="0"/>
          </a:p>
          <a:p>
            <a:pPr>
              <a:lnSpc>
                <a:spcPct val="150000"/>
              </a:lnSpc>
            </a:pPr>
            <a:r>
              <a:rPr lang="nl-NL" sz="2400" b="1" dirty="0" smtClean="0">
                <a:solidFill>
                  <a:schemeClr val="bg2">
                    <a:lumMod val="50000"/>
                  </a:schemeClr>
                </a:solidFill>
              </a:rPr>
              <a:t>Club service </a:t>
            </a:r>
            <a:r>
              <a:rPr lang="nl-NL" sz="2400" dirty="0" smtClean="0">
                <a:solidFill>
                  <a:schemeClr val="bg2">
                    <a:lumMod val="50000"/>
                  </a:schemeClr>
                </a:solidFill>
              </a:rPr>
              <a:t>(onderlinge hulp)</a:t>
            </a:r>
          </a:p>
          <a:p>
            <a:pPr>
              <a:lnSpc>
                <a:spcPct val="150000"/>
              </a:lnSpc>
            </a:pPr>
            <a:r>
              <a:rPr lang="nl-NL" sz="2400" b="1" dirty="0" err="1" smtClean="0">
                <a:solidFill>
                  <a:schemeClr val="bg2">
                    <a:lumMod val="50000"/>
                  </a:schemeClr>
                </a:solidFill>
              </a:rPr>
              <a:t>Community</a:t>
            </a:r>
            <a:r>
              <a:rPr lang="nl-NL" sz="2400" b="1" dirty="0" smtClean="0">
                <a:solidFill>
                  <a:schemeClr val="bg2">
                    <a:lumMod val="50000"/>
                  </a:schemeClr>
                </a:solidFill>
              </a:rPr>
              <a:t> service </a:t>
            </a:r>
            <a:r>
              <a:rPr lang="nl-NL" sz="2400" dirty="0" smtClean="0">
                <a:solidFill>
                  <a:schemeClr val="bg2">
                    <a:lumMod val="50000"/>
                  </a:schemeClr>
                </a:solidFill>
              </a:rPr>
              <a:t>(voor de gemeenschap)</a:t>
            </a:r>
          </a:p>
          <a:p>
            <a:pPr>
              <a:lnSpc>
                <a:spcPct val="150000"/>
              </a:lnSpc>
            </a:pPr>
            <a:r>
              <a:rPr lang="nl-NL" sz="2400" b="1" dirty="0" smtClean="0">
                <a:solidFill>
                  <a:schemeClr val="bg2">
                    <a:lumMod val="50000"/>
                  </a:schemeClr>
                </a:solidFill>
              </a:rPr>
              <a:t>World service </a:t>
            </a:r>
            <a:r>
              <a:rPr lang="nl-NL" sz="2400" dirty="0" smtClean="0">
                <a:solidFill>
                  <a:schemeClr val="bg2">
                    <a:lumMod val="50000"/>
                  </a:schemeClr>
                </a:solidFill>
              </a:rPr>
              <a:t>(v oor de wijdere wereld)</a:t>
            </a:r>
          </a:p>
          <a:p>
            <a:pPr>
              <a:lnSpc>
                <a:spcPct val="150000"/>
              </a:lnSpc>
            </a:pPr>
            <a:r>
              <a:rPr lang="nl-NL" sz="2400" b="1" dirty="0" err="1" smtClean="0">
                <a:solidFill>
                  <a:schemeClr val="bg2">
                    <a:lumMod val="50000"/>
                  </a:schemeClr>
                </a:solidFill>
              </a:rPr>
              <a:t>Vocational</a:t>
            </a:r>
            <a:r>
              <a:rPr lang="nl-NL" sz="2400" b="1" dirty="0" smtClean="0">
                <a:solidFill>
                  <a:schemeClr val="bg2">
                    <a:lumMod val="50000"/>
                  </a:schemeClr>
                </a:solidFill>
              </a:rPr>
              <a:t> service</a:t>
            </a:r>
            <a:r>
              <a:rPr lang="nl-NL" sz="2400" dirty="0" smtClean="0">
                <a:solidFill>
                  <a:schemeClr val="bg2">
                    <a:lumMod val="50000"/>
                  </a:schemeClr>
                </a:solidFill>
              </a:rPr>
              <a:t> (elkaar ethisch en moreel ‘bij de les houden’)</a:t>
            </a:r>
          </a:p>
          <a:p>
            <a:pPr>
              <a:lnSpc>
                <a:spcPct val="150000"/>
              </a:lnSpc>
            </a:pPr>
            <a:r>
              <a:rPr lang="nl-NL" sz="2400" b="1" dirty="0" smtClean="0"/>
              <a:t>New </a:t>
            </a:r>
            <a:r>
              <a:rPr lang="nl-NL" sz="2400" b="1" dirty="0" err="1" smtClean="0"/>
              <a:t>Generations</a:t>
            </a:r>
            <a:r>
              <a:rPr lang="nl-NL" sz="2400" b="1" dirty="0" smtClean="0"/>
              <a:t> service (New </a:t>
            </a:r>
            <a:r>
              <a:rPr lang="nl-NL" sz="2400" b="1" dirty="0" err="1" smtClean="0"/>
              <a:t>Generation</a:t>
            </a:r>
            <a:r>
              <a:rPr lang="nl-NL" sz="2400" b="1" dirty="0" smtClean="0"/>
              <a:t> ⇛</a:t>
            </a:r>
            <a:r>
              <a:rPr lang="nl-NL" sz="2400" b="1" dirty="0" err="1" smtClean="0"/>
              <a:t>Next</a:t>
            </a:r>
            <a:r>
              <a:rPr lang="nl-NL" sz="2400" b="1" dirty="0" smtClean="0"/>
              <a:t> Rotarians)</a:t>
            </a:r>
            <a:br>
              <a:rPr lang="nl-NL" sz="2400" b="1" dirty="0" smtClean="0"/>
            </a:br>
            <a:endParaRPr lang="nl-NL" sz="2400" b="1" dirty="0" smtClean="0"/>
          </a:p>
          <a:p>
            <a:endParaRPr lang="nl-NL" dirty="0"/>
          </a:p>
        </p:txBody>
      </p:sp>
      <p:sp>
        <p:nvSpPr>
          <p:cNvPr id="5" name="Tekstvak 4"/>
          <p:cNvSpPr txBox="1"/>
          <p:nvPr/>
        </p:nvSpPr>
        <p:spPr>
          <a:xfrm>
            <a:off x="683568" y="4345940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b="1" dirty="0" smtClean="0"/>
              <a:t>⇛</a:t>
            </a:r>
            <a:endParaRPr lang="nl-NL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8" name="Picture 4" descr="http://www.vgn.nl/media/4f6350bc663fa/Diversity_824x67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1600" y="-1"/>
            <a:ext cx="7200800" cy="5993267"/>
          </a:xfrm>
          <a:prstGeom prst="rect">
            <a:avLst/>
          </a:prstGeom>
          <a:noFill/>
        </p:spPr>
      </p:pic>
      <p:pic>
        <p:nvPicPr>
          <p:cNvPr id="16396" name="Picture 12" descr="http://ts4.mm.bing.net/th?id=H.4711992441897159&amp;pid=15.1&amp;H=160&amp;W=16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67944" y="2996952"/>
            <a:ext cx="720081" cy="72008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971600" y="620688"/>
            <a:ext cx="7704856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l-NL" sz="3200" dirty="0"/>
          </a:p>
          <a:p>
            <a:pPr algn="ctr"/>
            <a:r>
              <a:rPr lang="nl-NL" sz="3200" dirty="0" smtClean="0"/>
              <a:t>‘Bijna </a:t>
            </a:r>
            <a:r>
              <a:rPr lang="nl-NL" sz="3200" dirty="0"/>
              <a:t>alle mensen kunnen tegen tegenslag</a:t>
            </a:r>
            <a:r>
              <a:rPr lang="nl-NL" sz="3200" dirty="0" smtClean="0"/>
              <a:t>,</a:t>
            </a:r>
          </a:p>
          <a:p>
            <a:pPr algn="ctr"/>
            <a:r>
              <a:rPr lang="nl-NL" sz="3200" dirty="0" smtClean="0"/>
              <a:t> </a:t>
            </a:r>
            <a:br>
              <a:rPr lang="nl-NL" sz="3200" dirty="0" smtClean="0"/>
            </a:br>
            <a:r>
              <a:rPr lang="nl-NL" sz="3200" dirty="0" smtClean="0"/>
              <a:t>maar </a:t>
            </a:r>
            <a:r>
              <a:rPr lang="nl-NL" sz="3200" dirty="0"/>
              <a:t>als je iemands karakter wilt testen, </a:t>
            </a:r>
            <a:endParaRPr lang="nl-NL" sz="3200" dirty="0" smtClean="0"/>
          </a:p>
          <a:p>
            <a:pPr algn="ctr"/>
            <a:r>
              <a:rPr lang="nl-NL" sz="3200" dirty="0" smtClean="0"/>
              <a:t/>
            </a:r>
            <a:br>
              <a:rPr lang="nl-NL" sz="3200" dirty="0" smtClean="0"/>
            </a:br>
            <a:r>
              <a:rPr lang="nl-NL" sz="3200" dirty="0" smtClean="0"/>
              <a:t>geef </a:t>
            </a:r>
            <a:r>
              <a:rPr lang="nl-NL" sz="3200" dirty="0"/>
              <a:t>hem dan macht</a:t>
            </a:r>
            <a:r>
              <a:rPr lang="nl-NL" sz="3200" dirty="0" smtClean="0"/>
              <a:t>...’</a:t>
            </a:r>
          </a:p>
          <a:p>
            <a:endParaRPr lang="nl-NL" sz="3200" dirty="0"/>
          </a:p>
          <a:p>
            <a:endParaRPr lang="nl-NL" sz="3200" dirty="0" smtClean="0"/>
          </a:p>
          <a:p>
            <a:pPr algn="ctr"/>
            <a:r>
              <a:rPr lang="nl-NL" sz="3200" dirty="0" smtClean="0"/>
              <a:t>(Abraham Lincoln)</a:t>
            </a:r>
          </a:p>
          <a:p>
            <a:endParaRPr lang="nl-NL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6012160" y="3717032"/>
            <a:ext cx="8194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            </a:t>
            </a:r>
            <a:endParaRPr lang="nl-NL" dirty="0"/>
          </a:p>
        </p:txBody>
      </p:sp>
      <p:pic>
        <p:nvPicPr>
          <p:cNvPr id="17410" name="Picture 2" descr="http://1.bp.blogspot.com/_9PcCF0AgzDw/S6ofUGtMtcI/AAAAAAAABdo/VxAAhwMcKeg/s1600/Convite+Rotary+Frente+copy.jpg"/>
          <p:cNvPicPr>
            <a:picLocks noChangeAspect="1" noChangeArrowheads="1"/>
          </p:cNvPicPr>
          <p:nvPr/>
        </p:nvPicPr>
        <p:blipFill>
          <a:blip r:embed="rId2" cstate="print"/>
          <a:srcRect l="19444" t="11841" r="712" b="24478"/>
          <a:stretch>
            <a:fillRect/>
          </a:stretch>
        </p:blipFill>
        <p:spPr bwMode="auto">
          <a:xfrm>
            <a:off x="0" y="1196752"/>
            <a:ext cx="9144000" cy="3312367"/>
          </a:xfrm>
          <a:prstGeom prst="rect">
            <a:avLst/>
          </a:prstGeom>
          <a:noFill/>
        </p:spPr>
      </p:pic>
      <p:sp>
        <p:nvSpPr>
          <p:cNvPr id="5" name="Tekstvak 4"/>
          <p:cNvSpPr txBox="1"/>
          <p:nvPr/>
        </p:nvSpPr>
        <p:spPr>
          <a:xfrm>
            <a:off x="6012160" y="3717032"/>
            <a:ext cx="71365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       </a:t>
            </a:r>
          </a:p>
          <a:p>
            <a:r>
              <a:rPr lang="nl-NL" dirty="0"/>
              <a:t> </a:t>
            </a:r>
            <a:r>
              <a:rPr lang="nl-NL" dirty="0" smtClean="0"/>
              <a:t>         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4183</TotalTime>
  <Words>112</Words>
  <Application>Microsoft Office PowerPoint</Application>
  <PresentationFormat>Diavoorstelling (4:3)</PresentationFormat>
  <Paragraphs>25</Paragraphs>
  <Slides>8</Slides>
  <Notes>1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9" baseType="lpstr">
      <vt:lpstr>Office-thema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HT</dc:creator>
  <cp:lastModifiedBy>Gebruiker</cp:lastModifiedBy>
  <cp:revision>5</cp:revision>
  <dcterms:created xsi:type="dcterms:W3CDTF">2013-05-19T18:05:27Z</dcterms:created>
  <dcterms:modified xsi:type="dcterms:W3CDTF">2013-05-25T07:26:35Z</dcterms:modified>
</cp:coreProperties>
</file>