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38"/>
  </p:notesMasterIdLst>
  <p:sldIdLst>
    <p:sldId id="256" r:id="rId15"/>
    <p:sldId id="265" r:id="rId16"/>
    <p:sldId id="282" r:id="rId17"/>
    <p:sldId id="283" r:id="rId18"/>
    <p:sldId id="284" r:id="rId19"/>
    <p:sldId id="290" r:id="rId20"/>
    <p:sldId id="291" r:id="rId21"/>
    <p:sldId id="292" r:id="rId22"/>
    <p:sldId id="280" r:id="rId23"/>
    <p:sldId id="293" r:id="rId24"/>
    <p:sldId id="278" r:id="rId25"/>
    <p:sldId id="296" r:id="rId26"/>
    <p:sldId id="302" r:id="rId27"/>
    <p:sldId id="303" r:id="rId28"/>
    <p:sldId id="297" r:id="rId29"/>
    <p:sldId id="298" r:id="rId30"/>
    <p:sldId id="299" r:id="rId31"/>
    <p:sldId id="300" r:id="rId32"/>
    <p:sldId id="301" r:id="rId33"/>
    <p:sldId id="279" r:id="rId34"/>
    <p:sldId id="304" r:id="rId35"/>
    <p:sldId id="305" r:id="rId36"/>
    <p:sldId id="274" r:id="rId37"/>
  </p:sldIdLst>
  <p:sldSz cx="24384000" cy="13716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1pPr>
    <a:lvl2pPr marL="457200" algn="l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2pPr>
    <a:lvl3pPr marL="914400" algn="l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3pPr>
    <a:lvl4pPr marL="1371600" algn="l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4pPr>
    <a:lvl5pPr marL="1828800" algn="l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5pPr>
    <a:lvl6pPr marL="2286000" algn="l" defTabSz="914400" rtl="0" eaLnBrk="1" latinLnBrk="0" hangingPunct="1">
      <a:defRPr sz="56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6pPr>
    <a:lvl7pPr marL="2743200" algn="l" defTabSz="914400" rtl="0" eaLnBrk="1" latinLnBrk="0" hangingPunct="1">
      <a:defRPr sz="56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7pPr>
    <a:lvl8pPr marL="3200400" algn="l" defTabSz="914400" rtl="0" eaLnBrk="1" latinLnBrk="0" hangingPunct="1">
      <a:defRPr sz="56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8pPr>
    <a:lvl9pPr marL="3657600" algn="l" defTabSz="914400" rtl="0" eaLnBrk="1" latinLnBrk="0" hangingPunct="1">
      <a:defRPr sz="56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588E"/>
    <a:srgbClr val="F9B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1" d="100"/>
          <a:sy n="31" d="100"/>
        </p:scale>
        <p:origin x="-91" y="-298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fld id="{FD4B9D57-E79F-477B-8EB6-4AAA039FAAFA}" type="datetimeFigureOut">
              <a:rPr lang="nl-NL"/>
              <a:pPr>
                <a:defRPr/>
              </a:pPr>
              <a:t>21-6-2014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smtClean="0"/>
              <a:t>Klik om de tekststijl van het model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fld id="{4C3E6FD6-3DFB-4808-86D5-82EB5027367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91568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75107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A8E2D4-6184-4136-8729-AF5070526106}" type="slidenum">
              <a:rPr lang="nl-NL">
                <a:latin typeface="Gill Sans"/>
                <a:ea typeface="ヒラギノ角ゴ ProN W3"/>
                <a:cs typeface="ヒラギノ角ゴ ProN W3"/>
                <a:sym typeface="Gill Sans"/>
              </a:rPr>
              <a:pPr/>
              <a:t>1</a:t>
            </a:fld>
            <a:endParaRPr lang="nl-NL">
              <a:latin typeface="Gill Sans"/>
              <a:ea typeface="ヒラギノ角ゴ ProN W3"/>
              <a:cs typeface="ヒラギノ角ゴ ProN W3"/>
              <a:sym typeface="Gill San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>
              <a:latin typeface="Arial" charset="0"/>
            </a:endParaRPr>
          </a:p>
        </p:txBody>
      </p:sp>
      <p:sp>
        <p:nvSpPr>
          <p:cNvPr id="190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7947AF-A9C9-45D2-81AA-9DE21D35969F}" type="slidenum">
              <a:rPr lang="en-GB">
                <a:latin typeface="Gill Sans"/>
                <a:ea typeface="ヒラギノ角ゴ ProN W3"/>
                <a:cs typeface="ヒラギノ角ゴ ProN W3"/>
                <a:sym typeface="Gill Sans"/>
              </a:rPr>
              <a:pPr/>
              <a:t>15</a:t>
            </a:fld>
            <a:endParaRPr lang="en-GB">
              <a:latin typeface="Gill Sans"/>
              <a:ea typeface="ヒラギノ角ゴ ProN W3"/>
              <a:cs typeface="ヒラギノ角ゴ ProN W3"/>
              <a:sym typeface="Gill San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>
              <a:latin typeface="Arial" charset="0"/>
            </a:endParaRPr>
          </a:p>
        </p:txBody>
      </p:sp>
      <p:sp>
        <p:nvSpPr>
          <p:cNvPr id="192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1A8F69-6E35-46F3-A555-139644F5C256}" type="slidenum">
              <a:rPr lang="en-GB">
                <a:latin typeface="Gill Sans"/>
                <a:ea typeface="ヒラギノ角ゴ ProN W3"/>
                <a:cs typeface="ヒラギノ角ゴ ProN W3"/>
                <a:sym typeface="Gill Sans"/>
              </a:rPr>
              <a:pPr/>
              <a:t>16</a:t>
            </a:fld>
            <a:endParaRPr lang="en-GB">
              <a:latin typeface="Gill Sans"/>
              <a:ea typeface="ヒラギノ角ゴ ProN W3"/>
              <a:cs typeface="ヒラギノ角ゴ ProN W3"/>
              <a:sym typeface="Gill San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>
              <a:latin typeface="Arial" charset="0"/>
            </a:endParaRPr>
          </a:p>
        </p:txBody>
      </p:sp>
      <p:sp>
        <p:nvSpPr>
          <p:cNvPr id="194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B299FA-71E3-4730-A417-818BC0487895}" type="slidenum">
              <a:rPr lang="en-GB">
                <a:latin typeface="Gill Sans"/>
                <a:ea typeface="ヒラギノ角ゴ ProN W3"/>
                <a:cs typeface="ヒラギノ角ゴ ProN W3"/>
                <a:sym typeface="Gill Sans"/>
              </a:rPr>
              <a:pPr/>
              <a:t>17</a:t>
            </a:fld>
            <a:endParaRPr lang="en-GB">
              <a:latin typeface="Gill Sans"/>
              <a:ea typeface="ヒラギノ角ゴ ProN W3"/>
              <a:cs typeface="ヒラギノ角ゴ ProN W3"/>
              <a:sym typeface="Gill San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>
              <a:latin typeface="Arial" charset="0"/>
            </a:endParaRPr>
          </a:p>
        </p:txBody>
      </p:sp>
      <p:sp>
        <p:nvSpPr>
          <p:cNvPr id="196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118591A-CB2E-41C5-9CC3-480D8E0D8B96}" type="slidenum">
              <a:rPr lang="en-GB">
                <a:latin typeface="Gill Sans"/>
                <a:ea typeface="ヒラギノ角ゴ ProN W3"/>
                <a:cs typeface="ヒラギノ角ゴ ProN W3"/>
                <a:sym typeface="Gill Sans"/>
              </a:rPr>
              <a:pPr/>
              <a:t>18</a:t>
            </a:fld>
            <a:endParaRPr lang="en-GB">
              <a:latin typeface="Gill Sans"/>
              <a:ea typeface="ヒラギノ角ゴ ProN W3"/>
              <a:cs typeface="ヒラギノ角ゴ ProN W3"/>
              <a:sym typeface="Gill San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>
              <a:latin typeface="Arial" charset="0"/>
            </a:endParaRPr>
          </a:p>
        </p:txBody>
      </p:sp>
      <p:sp>
        <p:nvSpPr>
          <p:cNvPr id="198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AE4728-38BC-45FE-9344-655CFA5C1846}" type="slidenum">
              <a:rPr lang="en-GB">
                <a:latin typeface="Gill Sans"/>
                <a:ea typeface="ヒラギノ角ゴ ProN W3"/>
                <a:cs typeface="ヒラギノ角ゴ ProN W3"/>
                <a:sym typeface="Gill Sans"/>
              </a:rPr>
              <a:pPr/>
              <a:t>19</a:t>
            </a:fld>
            <a:endParaRPr lang="en-GB">
              <a:latin typeface="Gill Sans"/>
              <a:ea typeface="ヒラギノ角ゴ ProN W3"/>
              <a:cs typeface="ヒラギノ角ゴ ProN W3"/>
              <a:sym typeface="Gill San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20377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1EB63E2-5068-4E0B-89C0-E9A466BA5161}" type="slidenum">
              <a:rPr lang="nl-NL">
                <a:latin typeface="Gill Sans"/>
                <a:ea typeface="ヒラギノ角ゴ ProN W3"/>
                <a:cs typeface="ヒラギノ角ゴ ProN W3"/>
                <a:sym typeface="Gill Sans"/>
              </a:rPr>
              <a:pPr/>
              <a:t>23</a:t>
            </a:fld>
            <a:endParaRPr lang="nl-NL">
              <a:latin typeface="Gill Sans"/>
              <a:ea typeface="ヒラギノ角ゴ ProN W3"/>
              <a:cs typeface="ヒラギノ角ゴ ProN W3"/>
              <a:sym typeface="Gill San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 vert="horz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7418050" y="2298700"/>
            <a:ext cx="5226050" cy="6350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739900" y="2298700"/>
            <a:ext cx="15525750" cy="6350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39900" y="3898900"/>
            <a:ext cx="5029200" cy="854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921500" y="3898900"/>
            <a:ext cx="5029200" cy="854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7418050" y="355600"/>
            <a:ext cx="5226050" cy="12090400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739900" y="355600"/>
            <a:ext cx="15525750" cy="12090400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39900" y="3898900"/>
            <a:ext cx="10375900" cy="854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268200" y="3898900"/>
            <a:ext cx="10375900" cy="854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7418050" y="355600"/>
            <a:ext cx="5226050" cy="12090400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739900" y="355600"/>
            <a:ext cx="15525750" cy="12090400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284200" y="3898900"/>
            <a:ext cx="4603750" cy="854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8040350" y="3898900"/>
            <a:ext cx="4603750" cy="854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7418050" y="355600"/>
            <a:ext cx="5226050" cy="12090400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739900" y="355600"/>
            <a:ext cx="15525750" cy="12090400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39900" y="3898900"/>
            <a:ext cx="5029200" cy="854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921500" y="3898900"/>
            <a:ext cx="5029200" cy="854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39900" y="3898900"/>
            <a:ext cx="10375900" cy="854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268200" y="3898900"/>
            <a:ext cx="10375900" cy="854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7418050" y="355600"/>
            <a:ext cx="5226050" cy="12090400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739900" y="355600"/>
            <a:ext cx="15525750" cy="12090400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7418050" y="355600"/>
            <a:ext cx="5226050" cy="12090400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739900" y="355600"/>
            <a:ext cx="15525750" cy="12090400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7678400" y="3200400"/>
            <a:ext cx="5486400" cy="90519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163068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 vert="horz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39900" y="1778000"/>
            <a:ext cx="10375900" cy="1014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268200" y="1778000"/>
            <a:ext cx="10375900" cy="1014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39900" y="7061200"/>
            <a:ext cx="10375900" cy="1587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268200" y="7061200"/>
            <a:ext cx="10375900" cy="1587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376025"/>
          </a:xfrm>
          <a:prstGeom prst="rect">
            <a:avLst/>
          </a:prstGeo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3760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7678400" y="3200400"/>
            <a:ext cx="5486400" cy="9550400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16306800" cy="9550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7678400" y="3200400"/>
            <a:ext cx="5486400" cy="9550400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16306800" cy="9550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39900" y="6896100"/>
            <a:ext cx="619760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089900" y="6896100"/>
            <a:ext cx="619760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1150600" y="2146300"/>
            <a:ext cx="3136900" cy="9385300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739900" y="2146300"/>
            <a:ext cx="9258300" cy="9385300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39900" y="6896100"/>
            <a:ext cx="619760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089900" y="6896100"/>
            <a:ext cx="619760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1150600" y="2146300"/>
            <a:ext cx="3136900" cy="9385300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739900" y="2146300"/>
            <a:ext cx="9258300" cy="9385300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>
                <a:sym typeface="Gill Sans" charset="0"/>
              </a:rPr>
              <a:t>Click icon to add picture</a:t>
            </a:r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7678400" y="355600"/>
            <a:ext cx="5486400" cy="118967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219200" y="355600"/>
            <a:ext cx="16306800" cy="11896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39900" y="2298700"/>
            <a:ext cx="209042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9900" y="7061200"/>
            <a:ext cx="209042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742950" indent="-28575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43000" indent="-228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600200" indent="-228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057400" indent="-228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0" r:id="rId2"/>
    <p:sldLayoutId id="2147483769" r:id="rId3"/>
    <p:sldLayoutId id="2147483768" r:id="rId4"/>
    <p:sldLayoutId id="2147483767" r:id="rId5"/>
    <p:sldLayoutId id="2147483766" r:id="rId6"/>
    <p:sldLayoutId id="2147483765" r:id="rId7"/>
    <p:sldLayoutId id="2147483764" r:id="rId8"/>
    <p:sldLayoutId id="2147483763" r:id="rId9"/>
    <p:sldLayoutId id="2147483762" r:id="rId10"/>
    <p:sldLayoutId id="214748376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1176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5621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20066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24511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8956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3528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8100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672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7244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39900" y="355600"/>
            <a:ext cx="209042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239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9900" y="3898900"/>
            <a:ext cx="10210800" cy="854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1" r:id="rId2"/>
    <p:sldLayoutId id="2147483780" r:id="rId3"/>
    <p:sldLayoutId id="2147483779" r:id="rId4"/>
    <p:sldLayoutId id="2147483778" r:id="rId5"/>
    <p:sldLayoutId id="2147483777" r:id="rId6"/>
    <p:sldLayoutId id="2147483776" r:id="rId7"/>
    <p:sldLayoutId id="2147483775" r:id="rId8"/>
    <p:sldLayoutId id="2147483774" r:id="rId9"/>
    <p:sldLayoutId id="2147483773" r:id="rId10"/>
    <p:sldLayoutId id="214748377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652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4097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8542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22987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7432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2004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576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1148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720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39900" y="355600"/>
            <a:ext cx="209042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36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9900" y="3898900"/>
            <a:ext cx="20904200" cy="854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2" r:id="rId2"/>
    <p:sldLayoutId id="2147483791" r:id="rId3"/>
    <p:sldLayoutId id="2147483790" r:id="rId4"/>
    <p:sldLayoutId id="2147483789" r:id="rId5"/>
    <p:sldLayoutId id="2147483788" r:id="rId6"/>
    <p:sldLayoutId id="2147483787" r:id="rId7"/>
    <p:sldLayoutId id="2147483786" r:id="rId8"/>
    <p:sldLayoutId id="2147483785" r:id="rId9"/>
    <p:sldLayoutId id="2147483784" r:id="rId10"/>
    <p:sldLayoutId id="21474837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65200" indent="-6985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409700" indent="-6985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854200" indent="-6985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2298700" indent="-6985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743200" indent="-6985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200400" indent="-6985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57600" indent="-6985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114800" indent="-6985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72000" indent="-6985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39900" y="355600"/>
            <a:ext cx="209042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4848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84200" y="3898900"/>
            <a:ext cx="9359900" cy="854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3" r:id="rId2"/>
    <p:sldLayoutId id="2147483802" r:id="rId3"/>
    <p:sldLayoutId id="2147483801" r:id="rId4"/>
    <p:sldLayoutId id="2147483800" r:id="rId5"/>
    <p:sldLayoutId id="2147483799" r:id="rId6"/>
    <p:sldLayoutId id="2147483798" r:id="rId7"/>
    <p:sldLayoutId id="2147483797" r:id="rId8"/>
    <p:sldLayoutId id="2147483796" r:id="rId9"/>
    <p:sldLayoutId id="2147483795" r:id="rId10"/>
    <p:sldLayoutId id="214748379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652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4097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8542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22987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7432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2004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576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1148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720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9900" y="3898900"/>
            <a:ext cx="10210800" cy="854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1607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39900" y="355600"/>
            <a:ext cx="209042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4" r:id="rId2"/>
    <p:sldLayoutId id="2147483813" r:id="rId3"/>
    <p:sldLayoutId id="2147483812" r:id="rId4"/>
    <p:sldLayoutId id="2147483811" r:id="rId5"/>
    <p:sldLayoutId id="2147483810" r:id="rId6"/>
    <p:sldLayoutId id="2147483809" r:id="rId7"/>
    <p:sldLayoutId id="2147483808" r:id="rId8"/>
    <p:sldLayoutId id="2147483807" r:id="rId9"/>
    <p:sldLayoutId id="2147483806" r:id="rId10"/>
    <p:sldLayoutId id="21474838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652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4097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8542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22987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7432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2004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576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1148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720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39900" y="355600"/>
            <a:ext cx="209042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9900" y="3898900"/>
            <a:ext cx="20904200" cy="854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0668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5113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9558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24003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8448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3020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592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164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6736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39900" y="4178300"/>
            <a:ext cx="20904200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9900" y="1778000"/>
            <a:ext cx="20904200" cy="1014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4" r:id="rId2"/>
    <p:sldLayoutId id="2147483703" r:id="rId3"/>
    <p:sldLayoutId id="2147483702" r:id="rId4"/>
    <p:sldLayoutId id="2147483701" r:id="rId5"/>
    <p:sldLayoutId id="2147483700" r:id="rId6"/>
    <p:sldLayoutId id="2147483699" r:id="rId7"/>
    <p:sldLayoutId id="2147483698" r:id="rId8"/>
    <p:sldLayoutId id="2147483697" r:id="rId9"/>
    <p:sldLayoutId id="2147483696" r:id="rId10"/>
    <p:sldLayoutId id="21474836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066800" indent="-800100" algn="l" rtl="0" eaLnBrk="0" fontAlgn="base" hangingPunct="0">
        <a:spcBef>
          <a:spcPts val="7300"/>
        </a:spcBef>
        <a:spcAft>
          <a:spcPct val="0"/>
        </a:spcAft>
        <a:buSzPct val="171000"/>
        <a:buFont typeface="Gill Sans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511300" indent="-800100" algn="l" rtl="0" eaLnBrk="0" fontAlgn="base" hangingPunct="0">
        <a:spcBef>
          <a:spcPts val="7300"/>
        </a:spcBef>
        <a:spcAft>
          <a:spcPct val="0"/>
        </a:spcAft>
        <a:buSzPct val="171000"/>
        <a:buFont typeface="Gill Sans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955800" indent="-800100" algn="l" rtl="0" eaLnBrk="0" fontAlgn="base" hangingPunct="0">
        <a:spcBef>
          <a:spcPts val="7300"/>
        </a:spcBef>
        <a:spcAft>
          <a:spcPct val="0"/>
        </a:spcAft>
        <a:buSzPct val="171000"/>
        <a:buFont typeface="Gill Sans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2400300" indent="-800100" algn="l" rtl="0" eaLnBrk="0" fontAlgn="base" hangingPunct="0">
        <a:spcBef>
          <a:spcPts val="7300"/>
        </a:spcBef>
        <a:spcAft>
          <a:spcPct val="0"/>
        </a:spcAft>
        <a:buSzPct val="171000"/>
        <a:buFont typeface="Gill Sans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844800" indent="-800100" algn="l" rtl="0" eaLnBrk="0" fontAlgn="base" hangingPunct="0">
        <a:spcBef>
          <a:spcPts val="7300"/>
        </a:spcBef>
        <a:spcAft>
          <a:spcPct val="0"/>
        </a:spcAft>
        <a:buSzPct val="171000"/>
        <a:buFont typeface="Gill Sans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302000" indent="-800100" algn="l" rtl="0" fontAlgn="base">
        <a:spcBef>
          <a:spcPts val="7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59200" indent="-800100" algn="l" rtl="0" fontAlgn="base">
        <a:spcBef>
          <a:spcPts val="7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16400" indent="-800100" algn="l" rtl="0" fontAlgn="base">
        <a:spcBef>
          <a:spcPts val="7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673600" indent="-800100" algn="l" rtl="0" fontAlgn="base">
        <a:spcBef>
          <a:spcPts val="7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39900" y="10363200"/>
            <a:ext cx="209042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5" r:id="rId2"/>
    <p:sldLayoutId id="2147483714" r:id="rId3"/>
    <p:sldLayoutId id="2147483713" r:id="rId4"/>
    <p:sldLayoutId id="2147483712" r:id="rId5"/>
    <p:sldLayoutId id="2147483711" r:id="rId6"/>
    <p:sldLayoutId id="2147483710" r:id="rId7"/>
    <p:sldLayoutId id="2147483709" r:id="rId8"/>
    <p:sldLayoutId id="2147483708" r:id="rId9"/>
    <p:sldLayoutId id="2147483707" r:id="rId10"/>
    <p:sldLayoutId id="214748370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39900" y="10363200"/>
            <a:ext cx="209042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6" r:id="rId2"/>
    <p:sldLayoutId id="2147483725" r:id="rId3"/>
    <p:sldLayoutId id="2147483724" r:id="rId4"/>
    <p:sldLayoutId id="2147483723" r:id="rId5"/>
    <p:sldLayoutId id="2147483722" r:id="rId6"/>
    <p:sldLayoutId id="2147483721" r:id="rId7"/>
    <p:sldLayoutId id="2147483720" r:id="rId8"/>
    <p:sldLayoutId id="2147483719" r:id="rId9"/>
    <p:sldLayoutId id="2147483718" r:id="rId10"/>
    <p:sldLayoutId id="214748371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39900" y="2146300"/>
            <a:ext cx="125476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9900" y="6896100"/>
            <a:ext cx="125476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7" r:id="rId2"/>
    <p:sldLayoutId id="2147483736" r:id="rId3"/>
    <p:sldLayoutId id="2147483735" r:id="rId4"/>
    <p:sldLayoutId id="2147483734" r:id="rId5"/>
    <p:sldLayoutId id="2147483733" r:id="rId6"/>
    <p:sldLayoutId id="2147483732" r:id="rId7"/>
    <p:sldLayoutId id="2147483731" r:id="rId8"/>
    <p:sldLayoutId id="2147483730" r:id="rId9"/>
    <p:sldLayoutId id="2147483729" r:id="rId10"/>
    <p:sldLayoutId id="214748372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39900" y="2146300"/>
            <a:ext cx="125476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9900" y="6896100"/>
            <a:ext cx="125476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48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42" r:id="rId8"/>
    <p:sldLayoutId id="2147483741" r:id="rId9"/>
    <p:sldLayoutId id="2147483740" r:id="rId10"/>
    <p:sldLayoutId id="214748373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489200" y="355600"/>
            <a:ext cx="194056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59" r:id="rId2"/>
    <p:sldLayoutId id="2147483758" r:id="rId3"/>
    <p:sldLayoutId id="2147483757" r:id="rId4"/>
    <p:sldLayoutId id="2147483756" r:id="rId5"/>
    <p:sldLayoutId id="2147483755" r:id="rId6"/>
    <p:sldLayoutId id="2147483754" r:id="rId7"/>
    <p:sldLayoutId id="2147483753" r:id="rId8"/>
    <p:sldLayoutId id="2147483752" r:id="rId9"/>
    <p:sldLayoutId id="2147483751" r:id="rId10"/>
    <p:sldLayoutId id="214748375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1176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5621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20066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24511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8956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3528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8100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672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7244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12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1"/>
          <p:cNvSpPr>
            <a:spLocks/>
          </p:cNvSpPr>
          <p:nvPr/>
        </p:nvSpPr>
        <p:spPr bwMode="auto">
          <a:xfrm>
            <a:off x="-203200" y="-203200"/>
            <a:ext cx="24993600" cy="14046200"/>
          </a:xfrm>
          <a:prstGeom prst="rect">
            <a:avLst/>
          </a:prstGeom>
          <a:solidFill>
            <a:srgbClr val="F9B233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nl-NL"/>
          </a:p>
        </p:txBody>
      </p:sp>
      <p:sp>
        <p:nvSpPr>
          <p:cNvPr id="174082" name="Rectangle 2"/>
          <p:cNvSpPr>
            <a:spLocks/>
          </p:cNvSpPr>
          <p:nvPr/>
        </p:nvSpPr>
        <p:spPr bwMode="auto">
          <a:xfrm>
            <a:off x="50800" y="0"/>
            <a:ext cx="24333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200000"/>
              </a:lnSpc>
            </a:pPr>
            <a:endParaRPr lang="nl-NL" sz="9400" b="1">
              <a:solidFill>
                <a:srgbClr val="28588E"/>
              </a:solidFill>
              <a:latin typeface="Calibri" pitchFamily="34" charset="0"/>
              <a:ea typeface="MS PGothic" pitchFamily="34" charset="-128"/>
              <a:sym typeface="Auto Pro Black"/>
            </a:endParaRPr>
          </a:p>
          <a:p>
            <a:pPr algn="ctr">
              <a:lnSpc>
                <a:spcPct val="200000"/>
              </a:lnSpc>
            </a:pPr>
            <a:r>
              <a:rPr lang="nl-NL" sz="9400" b="1">
                <a:solidFill>
                  <a:srgbClr val="28588E"/>
                </a:solidFill>
                <a:latin typeface="Calibri" pitchFamily="34" charset="0"/>
                <a:ea typeface="MS PGothic" pitchFamily="34" charset="-128"/>
                <a:sym typeface="Auto Pro Black"/>
              </a:rPr>
              <a:t>3 R als ontwikkelingsspoor?</a:t>
            </a:r>
          </a:p>
          <a:p>
            <a:pPr algn="ctr">
              <a:lnSpc>
                <a:spcPct val="200000"/>
              </a:lnSpc>
            </a:pPr>
            <a:r>
              <a:rPr lang="nl-NL" sz="9400" b="1">
                <a:solidFill>
                  <a:srgbClr val="28588E"/>
                </a:solidFill>
                <a:latin typeface="Calibri" pitchFamily="34" charset="0"/>
                <a:ea typeface="MS PGothic" pitchFamily="34" charset="-128"/>
                <a:sym typeface="Auto Pro Black"/>
              </a:rPr>
              <a:t>Retention, Recharge en Re-use van water 	</a:t>
            </a:r>
          </a:p>
          <a:p>
            <a:pPr algn="ctr">
              <a:lnSpc>
                <a:spcPct val="200000"/>
              </a:lnSpc>
            </a:pPr>
            <a:r>
              <a:rPr lang="nl-NL" sz="3600">
                <a:solidFill>
                  <a:srgbClr val="28588E"/>
                </a:solidFill>
                <a:latin typeface="Calibri" pitchFamily="34" charset="0"/>
                <a:ea typeface="MS PGothic" pitchFamily="34" charset="-128"/>
                <a:sym typeface="Auto Pro Light"/>
              </a:rPr>
              <a:t>Seminar Waterplatform D1570 Soest 10 April 2014   Presentatie Maarten Onneweer,  RAIN foundation Amsterdam </a:t>
            </a:r>
          </a:p>
          <a:p>
            <a:pPr algn="ctr">
              <a:lnSpc>
                <a:spcPct val="200000"/>
              </a:lnSpc>
            </a:pPr>
            <a:endParaRPr lang="nl-NL" sz="9400" b="1">
              <a:solidFill>
                <a:srgbClr val="28588E"/>
              </a:solidFill>
              <a:latin typeface="Calibri" pitchFamily="34" charset="0"/>
              <a:ea typeface="MS PGothic" pitchFamily="34" charset="-128"/>
              <a:sym typeface="Auto Pro Black"/>
            </a:endParaRPr>
          </a:p>
        </p:txBody>
      </p:sp>
      <p:pic>
        <p:nvPicPr>
          <p:cNvPr id="174083" name="Afbeelding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51913" y="7453313"/>
            <a:ext cx="6688137" cy="374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itle 1"/>
          <p:cNvSpPr>
            <a:spLocks noGrp="1"/>
          </p:cNvSpPr>
          <p:nvPr>
            <p:ph type="ctrTitle"/>
          </p:nvPr>
        </p:nvSpPr>
        <p:spPr>
          <a:xfrm>
            <a:off x="9372600" y="0"/>
            <a:ext cx="4419600" cy="2209800"/>
          </a:xfrm>
        </p:spPr>
        <p:txBody>
          <a:bodyPr/>
          <a:lstStyle/>
          <a:p>
            <a:r>
              <a:rPr lang="en-US" sz="8000" smtClean="0"/>
              <a:t>Retention</a:t>
            </a:r>
          </a:p>
        </p:txBody>
      </p:sp>
      <p:sp>
        <p:nvSpPr>
          <p:cNvPr id="184322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184323" name="Picture 4" descr="P326003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78200" y="1219200"/>
            <a:ext cx="7543800" cy="565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4" name="Content Placeholder 6" descr="68.jpg"/>
          <p:cNvPicPr>
            <a:picLocks noChangeAspect="1"/>
          </p:cNvPicPr>
          <p:nvPr/>
        </p:nvPicPr>
        <p:blipFill>
          <a:blip r:embed="rId3">
            <a:lum bright="2000" contrast="-6000"/>
          </a:blip>
          <a:srcRect/>
          <a:stretch>
            <a:fillRect/>
          </a:stretch>
        </p:blipFill>
        <p:spPr bwMode="auto">
          <a:xfrm>
            <a:off x="8153400" y="2209800"/>
            <a:ext cx="7000875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5" name="Picture 9" descr="P9290024.JPG"/>
          <p:cNvPicPr>
            <a:picLocks noChangeAspect="1"/>
          </p:cNvPicPr>
          <p:nvPr/>
        </p:nvPicPr>
        <p:blipFill>
          <a:blip r:embed="rId4">
            <a:lum bright="-22000"/>
          </a:blip>
          <a:srcRect/>
          <a:stretch>
            <a:fillRect/>
          </a:stretch>
        </p:blipFill>
        <p:spPr bwMode="auto">
          <a:xfrm>
            <a:off x="533400" y="7848600"/>
            <a:ext cx="7162800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6" name="Picture 10" descr="P5170032.JPG"/>
          <p:cNvPicPr>
            <a:picLocks noChangeAspect="1"/>
          </p:cNvPicPr>
          <p:nvPr/>
        </p:nvPicPr>
        <p:blipFill>
          <a:blip r:embed="rId5">
            <a:lum bright="-6000"/>
          </a:blip>
          <a:srcRect/>
          <a:stretch>
            <a:fillRect/>
          </a:stretch>
        </p:blipFill>
        <p:spPr bwMode="auto">
          <a:xfrm>
            <a:off x="8686800" y="7929563"/>
            <a:ext cx="70104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7" name="Picture 13" descr="PC130200.jpg"/>
          <p:cNvPicPr>
            <a:picLocks noChangeAspect="1"/>
          </p:cNvPicPr>
          <p:nvPr/>
        </p:nvPicPr>
        <p:blipFill>
          <a:blip r:embed="rId6"/>
          <a:srcRect t="10870" b="23914"/>
          <a:stretch>
            <a:fillRect/>
          </a:stretch>
        </p:blipFill>
        <p:spPr bwMode="auto">
          <a:xfrm>
            <a:off x="533400" y="1216025"/>
            <a:ext cx="64008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8" name="Picture 14" descr="P9290006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167100" y="7620000"/>
            <a:ext cx="74549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itle 1"/>
          <p:cNvSpPr>
            <a:spLocks noGrp="1"/>
          </p:cNvSpPr>
          <p:nvPr>
            <p:ph type="ctrTitle"/>
          </p:nvPr>
        </p:nvSpPr>
        <p:spPr>
          <a:xfrm>
            <a:off x="9448800" y="457200"/>
            <a:ext cx="6781800" cy="2940050"/>
          </a:xfrm>
        </p:spPr>
        <p:txBody>
          <a:bodyPr/>
          <a:lstStyle/>
          <a:p>
            <a:r>
              <a:rPr lang="en-US" smtClean="0"/>
              <a:t>Recharge</a:t>
            </a:r>
          </a:p>
        </p:txBody>
      </p:sp>
      <p:sp>
        <p:nvSpPr>
          <p:cNvPr id="185346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185347" name="Picture 6" descr="P3230007.JPG"/>
          <p:cNvPicPr>
            <a:picLocks noChangeAspect="1"/>
          </p:cNvPicPr>
          <p:nvPr/>
        </p:nvPicPr>
        <p:blipFill>
          <a:blip r:embed="rId2"/>
          <a:srcRect l="27255" b="21960"/>
          <a:stretch>
            <a:fillRect/>
          </a:stretch>
        </p:blipFill>
        <p:spPr bwMode="auto">
          <a:xfrm>
            <a:off x="1295400" y="457200"/>
            <a:ext cx="7848600" cy="631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8" name="Picture 7" descr="P4060115.JPG"/>
          <p:cNvPicPr>
            <a:picLocks noChangeAspect="1"/>
          </p:cNvPicPr>
          <p:nvPr/>
        </p:nvPicPr>
        <p:blipFill>
          <a:blip r:embed="rId3"/>
          <a:srcRect t="4474" b="8725"/>
          <a:stretch>
            <a:fillRect/>
          </a:stretch>
        </p:blipFill>
        <p:spPr bwMode="auto">
          <a:xfrm>
            <a:off x="16916400" y="533400"/>
            <a:ext cx="6384925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9" name="Picture 8" descr="PC120125.jpg"/>
          <p:cNvPicPr>
            <a:picLocks noChangeAspect="1"/>
          </p:cNvPicPr>
          <p:nvPr/>
        </p:nvPicPr>
        <p:blipFill>
          <a:blip r:embed="rId4"/>
          <a:srcRect l="5215"/>
          <a:stretch>
            <a:fillRect/>
          </a:stretch>
        </p:blipFill>
        <p:spPr bwMode="auto">
          <a:xfrm>
            <a:off x="1295400" y="6934200"/>
            <a:ext cx="7848600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50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840200" y="8513763"/>
            <a:ext cx="632460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Re-use</a:t>
            </a:r>
          </a:p>
        </p:txBody>
      </p:sp>
      <p:sp>
        <p:nvSpPr>
          <p:cNvPr id="186370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186371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533400"/>
            <a:ext cx="92456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2" name="Picture 11" descr="PA01004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06600" y="381000"/>
            <a:ext cx="89408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1"/>
          <p:cNvSpPr>
            <a:spLocks/>
          </p:cNvSpPr>
          <p:nvPr/>
        </p:nvSpPr>
        <p:spPr bwMode="auto">
          <a:xfrm>
            <a:off x="-265113" y="-198438"/>
            <a:ext cx="24993601" cy="14046201"/>
          </a:xfrm>
          <a:prstGeom prst="rect">
            <a:avLst/>
          </a:prstGeom>
          <a:solidFill>
            <a:srgbClr val="F9B233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nl-NL"/>
          </a:p>
        </p:txBody>
      </p:sp>
      <p:sp>
        <p:nvSpPr>
          <p:cNvPr id="187394" name="Tekstvak 2"/>
          <p:cNvSpPr txBox="1">
            <a:spLocks noChangeArrowheads="1"/>
          </p:cNvSpPr>
          <p:nvPr/>
        </p:nvSpPr>
        <p:spPr bwMode="auto">
          <a:xfrm>
            <a:off x="-265113" y="3041650"/>
            <a:ext cx="25203151" cy="1630363"/>
          </a:xfrm>
          <a:prstGeom prst="rect">
            <a:avLst/>
          </a:prstGeom>
          <a:solidFill>
            <a:srgbClr val="28588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6400" b="1">
                <a:solidFill>
                  <a:srgbClr val="FFFFFF"/>
                </a:solidFill>
                <a:latin typeface="Calibri" pitchFamily="34" charset="0"/>
              </a:rPr>
              <a:t>Voorbeeld van landschapsaanpassingen </a:t>
            </a:r>
          </a:p>
          <a:p>
            <a:pPr algn="ctr"/>
            <a:r>
              <a:rPr lang="nl-NL" sz="3600">
                <a:solidFill>
                  <a:srgbClr val="FFFFFF"/>
                </a:solidFill>
                <a:latin typeface="Calibri" pitchFamily="34" charset="0"/>
              </a:rPr>
              <a:t>Zand dammen als Retention en Recharge</a:t>
            </a:r>
          </a:p>
        </p:txBody>
      </p:sp>
      <p:pic>
        <p:nvPicPr>
          <p:cNvPr id="187395" name="Afbeelding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1913" y="6786563"/>
            <a:ext cx="6688137" cy="374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itle 1"/>
          <p:cNvSpPr>
            <a:spLocks noGrp="1"/>
          </p:cNvSpPr>
          <p:nvPr>
            <p:ph type="ctrTitle"/>
          </p:nvPr>
        </p:nvSpPr>
        <p:spPr>
          <a:xfrm>
            <a:off x="8382000" y="533400"/>
            <a:ext cx="4876800" cy="4953000"/>
          </a:xfrm>
        </p:spPr>
        <p:txBody>
          <a:bodyPr/>
          <a:lstStyle/>
          <a:p>
            <a:r>
              <a:rPr lang="en-US" smtClean="0"/>
              <a:t>Zand</a:t>
            </a:r>
            <a:br>
              <a:rPr lang="en-US" smtClean="0"/>
            </a:br>
            <a:r>
              <a:rPr lang="en-US" smtClean="0"/>
              <a:t> dam</a:t>
            </a:r>
          </a:p>
        </p:txBody>
      </p:sp>
      <p:sp>
        <p:nvSpPr>
          <p:cNvPr id="188418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188419" name="Picture 6" descr="00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7677150"/>
            <a:ext cx="6934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0" name="Picture 10" descr="03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0" y="7696200"/>
            <a:ext cx="6908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1" name="Picture 12" descr="P928000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57200"/>
            <a:ext cx="74549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2" name="Picture 2" descr="IMG_05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68400" y="609600"/>
            <a:ext cx="988853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3" name="Picture 4" descr="IMG_055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859000" y="7700963"/>
            <a:ext cx="9067800" cy="510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5700" b="1" smtClean="0">
                <a:solidFill>
                  <a:srgbClr val="438CC9"/>
                </a:solidFill>
                <a:latin typeface="Bitstream Vera Sans"/>
              </a:rPr>
              <a:t>Domaines semi arides</a:t>
            </a:r>
            <a:endParaRPr lang="nl-NL" sz="5700" smtClean="0"/>
          </a:p>
        </p:txBody>
      </p:sp>
      <p:pic>
        <p:nvPicPr>
          <p:cNvPr id="189442" name="Picture 2" descr="H:\Bibliotheek\Figuren, kaarten\Sand dams\damfiguren\nodamdry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500" y="9429750"/>
            <a:ext cx="5151438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3" name="Picture 2" descr="H:\Bibliotheek\Figuren, kaarten\Sand dams\damfiguren\nodamdry.tif"/>
          <p:cNvPicPr>
            <a:picLocks noChangeAspect="1" noChangeArrowheads="1"/>
          </p:cNvPicPr>
          <p:nvPr/>
        </p:nvPicPr>
        <p:blipFill>
          <a:blip r:embed="rId4"/>
          <a:srcRect l="-533"/>
          <a:stretch>
            <a:fillRect/>
          </a:stretch>
        </p:blipFill>
        <p:spPr bwMode="auto">
          <a:xfrm>
            <a:off x="0" y="2825750"/>
            <a:ext cx="23769638" cy="876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Content Placeholder 8" descr="nodamwet.tif"/>
          <p:cNvPicPr>
            <a:picLocks noChangeAspect="1"/>
          </p:cNvPicPr>
          <p:nvPr/>
        </p:nvPicPr>
        <p:blipFill>
          <a:blip r:embed="rId3"/>
          <a:srcRect l="-803"/>
          <a:stretch>
            <a:fillRect/>
          </a:stretch>
        </p:blipFill>
        <p:spPr bwMode="auto">
          <a:xfrm>
            <a:off x="-141288" y="3617913"/>
            <a:ext cx="23782338" cy="878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0" name="Picture 2" descr="H:\Bibliotheek\Figuren, kaarten\Sand dams\damfiguren\nodamdry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97500" y="9429750"/>
            <a:ext cx="5151438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rot="10800000" flipV="1">
            <a:off x="2667000" y="8001000"/>
            <a:ext cx="8382000" cy="22860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739900" y="2298700"/>
            <a:ext cx="20904200" cy="887413"/>
          </a:xfrm>
        </p:spPr>
        <p:txBody>
          <a:bodyPr/>
          <a:lstStyle/>
          <a:p>
            <a:pPr>
              <a:defRPr/>
            </a:pPr>
            <a:endParaRPr lang="nl-NL" sz="5700" b="1" kern="1200" dirty="0" smtClean="0">
              <a:solidFill>
                <a:srgbClr val="438CC9"/>
              </a:solidFill>
              <a:latin typeface="Bitstream Vera Sans" pitchFamily="34" charset="0"/>
              <a:sym typeface="Gill Sans" charset="0"/>
            </a:endParaRPr>
          </a:p>
        </p:txBody>
      </p:sp>
      <p:sp>
        <p:nvSpPr>
          <p:cNvPr id="193538" name="Content Placeholder 2"/>
          <p:cNvSpPr>
            <a:spLocks noGrp="1"/>
          </p:cNvSpPr>
          <p:nvPr>
            <p:ph idx="1"/>
          </p:nvPr>
        </p:nvSpPr>
        <p:spPr>
          <a:xfrm>
            <a:off x="0" y="3041650"/>
            <a:ext cx="23668038" cy="2447925"/>
          </a:xfrm>
        </p:spPr>
        <p:txBody>
          <a:bodyPr/>
          <a:lstStyle/>
          <a:p>
            <a:endParaRPr lang="nl-NL" smtClean="0"/>
          </a:p>
        </p:txBody>
      </p:sp>
      <p:pic>
        <p:nvPicPr>
          <p:cNvPr id="193539" name="Picture 7" descr="damsand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5175" y="7086600"/>
            <a:ext cx="18022888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0" name="Picture 8" descr="nodamsand2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914400"/>
            <a:ext cx="1663858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739900" y="2298700"/>
            <a:ext cx="20904200" cy="1319213"/>
          </a:xfrm>
        </p:spPr>
        <p:txBody>
          <a:bodyPr/>
          <a:lstStyle/>
          <a:p>
            <a:pPr>
              <a:defRPr/>
            </a:pPr>
            <a:endParaRPr lang="nl-NL" sz="5400" b="1" kern="1200" dirty="0" smtClean="0">
              <a:solidFill>
                <a:srgbClr val="438CC9"/>
              </a:solidFill>
              <a:latin typeface="Bitstream Vera Sans" pitchFamily="34" charset="0"/>
              <a:sym typeface="Gill Sans" charset="0"/>
            </a:endParaRPr>
          </a:p>
        </p:txBody>
      </p:sp>
      <p:pic>
        <p:nvPicPr>
          <p:cNvPr id="195586" name="Picture 2" descr="H:\Bibliotheek\Figuren, kaarten\Sand dams\damfiguren\damwet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3" y="3328988"/>
            <a:ext cx="23612475" cy="875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7" name="Picture 2" descr="H:\Bibliotheek\Figuren, kaarten\Sand dams\damfiguren\damdry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41975" y="9144000"/>
            <a:ext cx="6019800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kern="1200" dirty="0" smtClean="0">
                <a:solidFill>
                  <a:srgbClr val="438CC9"/>
                </a:solidFill>
                <a:latin typeface="Bitstream Vera Sans" pitchFamily="34" charset="0"/>
                <a:sym typeface="Gill Sans" charset="0"/>
              </a:rPr>
              <a:t>Saison </a:t>
            </a:r>
            <a:r>
              <a:rPr lang="en-US" b="1" kern="1200" dirty="0" err="1" smtClean="0">
                <a:solidFill>
                  <a:srgbClr val="438CC9"/>
                </a:solidFill>
                <a:latin typeface="Bitstream Vera Sans" pitchFamily="34" charset="0"/>
                <a:sym typeface="Gill Sans" charset="0"/>
              </a:rPr>
              <a:t>sèche</a:t>
            </a:r>
            <a:endParaRPr lang="en-US" b="1" kern="1200" dirty="0" smtClean="0">
              <a:solidFill>
                <a:srgbClr val="438CC9"/>
              </a:solidFill>
              <a:latin typeface="Bitstream Vera Sans" pitchFamily="34" charset="0"/>
              <a:sym typeface="Gill Sans" charset="0"/>
            </a:endParaRPr>
          </a:p>
        </p:txBody>
      </p:sp>
      <p:pic>
        <p:nvPicPr>
          <p:cNvPr id="197634" name="Content Placeholder 13" descr="damdryfactors.tif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57500" y="2506663"/>
            <a:ext cx="18262600" cy="9823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1"/>
          <p:cNvSpPr>
            <a:spLocks/>
          </p:cNvSpPr>
          <p:nvPr/>
        </p:nvSpPr>
        <p:spPr bwMode="auto">
          <a:xfrm>
            <a:off x="-265113" y="-198438"/>
            <a:ext cx="24993601" cy="14046201"/>
          </a:xfrm>
          <a:prstGeom prst="rect">
            <a:avLst/>
          </a:prstGeom>
          <a:solidFill>
            <a:srgbClr val="F9B233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nl-NL"/>
          </a:p>
        </p:txBody>
      </p:sp>
      <p:sp>
        <p:nvSpPr>
          <p:cNvPr id="176130" name="Tekstvak 2"/>
          <p:cNvSpPr txBox="1">
            <a:spLocks noChangeArrowheads="1"/>
          </p:cNvSpPr>
          <p:nvPr/>
        </p:nvSpPr>
        <p:spPr bwMode="auto">
          <a:xfrm>
            <a:off x="-265113" y="3041650"/>
            <a:ext cx="25203151" cy="1630363"/>
          </a:xfrm>
          <a:prstGeom prst="rect">
            <a:avLst/>
          </a:prstGeom>
          <a:solidFill>
            <a:srgbClr val="28588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6400" b="1">
                <a:solidFill>
                  <a:srgbClr val="FFFFFF"/>
                </a:solidFill>
                <a:latin typeface="Calibri" pitchFamily="34" charset="0"/>
              </a:rPr>
              <a:t>Achtergronden van water problematiek in droge gebieden van Afrika</a:t>
            </a:r>
          </a:p>
          <a:p>
            <a:pPr algn="ctr"/>
            <a:r>
              <a:rPr lang="nl-NL" sz="3600">
                <a:solidFill>
                  <a:srgbClr val="FFFFFF"/>
                </a:solidFill>
                <a:latin typeface="Calibri" pitchFamily="34" charset="0"/>
              </a:rPr>
              <a:t>Voorbeelden uit Kenia</a:t>
            </a:r>
          </a:p>
        </p:txBody>
      </p:sp>
      <p:pic>
        <p:nvPicPr>
          <p:cNvPr id="176131" name="Afbeelding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1913" y="6786563"/>
            <a:ext cx="6688137" cy="374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1"/>
          <p:cNvSpPr>
            <a:spLocks/>
          </p:cNvSpPr>
          <p:nvPr/>
        </p:nvSpPr>
        <p:spPr bwMode="auto">
          <a:xfrm>
            <a:off x="-265113" y="-198438"/>
            <a:ext cx="24993601" cy="14046201"/>
          </a:xfrm>
          <a:prstGeom prst="rect">
            <a:avLst/>
          </a:prstGeom>
          <a:solidFill>
            <a:srgbClr val="F9B233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nl-NL"/>
          </a:p>
        </p:txBody>
      </p:sp>
      <p:sp>
        <p:nvSpPr>
          <p:cNvPr id="199682" name="Tekstvak 2"/>
          <p:cNvSpPr txBox="1">
            <a:spLocks noChangeArrowheads="1"/>
          </p:cNvSpPr>
          <p:nvPr/>
        </p:nvSpPr>
        <p:spPr bwMode="auto">
          <a:xfrm>
            <a:off x="-265113" y="3041650"/>
            <a:ext cx="25203151" cy="1630363"/>
          </a:xfrm>
          <a:prstGeom prst="rect">
            <a:avLst/>
          </a:prstGeom>
          <a:solidFill>
            <a:srgbClr val="28588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6400" b="1">
                <a:solidFill>
                  <a:srgbClr val="FFFFFF"/>
                </a:solidFill>
                <a:latin typeface="Calibri" pitchFamily="34" charset="0"/>
              </a:rPr>
              <a:t>Samenvatting van de aanpak</a:t>
            </a:r>
          </a:p>
          <a:p>
            <a:pPr algn="ctr"/>
            <a:r>
              <a:rPr lang="nl-NL" sz="3600">
                <a:solidFill>
                  <a:srgbClr val="FFFFFF"/>
                </a:solidFill>
                <a:latin typeface="Calibri" pitchFamily="34" charset="0"/>
              </a:rPr>
              <a:t>3R als waterontwikkelingsspoor</a:t>
            </a:r>
          </a:p>
        </p:txBody>
      </p:sp>
      <p:pic>
        <p:nvPicPr>
          <p:cNvPr id="199683" name="Afbeelding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1913" y="6786563"/>
            <a:ext cx="6688137" cy="374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itle 1"/>
          <p:cNvSpPr>
            <a:spLocks noGrp="1"/>
          </p:cNvSpPr>
          <p:nvPr>
            <p:ph type="ctrTitle"/>
          </p:nvPr>
        </p:nvSpPr>
        <p:spPr>
          <a:xfrm>
            <a:off x="0" y="304800"/>
            <a:ext cx="7467600" cy="1600200"/>
          </a:xfrm>
        </p:spPr>
        <p:txBody>
          <a:bodyPr/>
          <a:lstStyle/>
          <a:p>
            <a:r>
              <a:rPr lang="en-US" sz="8800" smtClean="0"/>
              <a:t>Aanpak</a:t>
            </a:r>
          </a:p>
        </p:txBody>
      </p:sp>
      <p:sp>
        <p:nvSpPr>
          <p:cNvPr id="200706" name="Subtitle 2"/>
          <p:cNvSpPr>
            <a:spLocks noGrp="1"/>
          </p:cNvSpPr>
          <p:nvPr>
            <p:ph type="subTitle" idx="1"/>
          </p:nvPr>
        </p:nvSpPr>
        <p:spPr>
          <a:xfrm>
            <a:off x="7239000" y="1752600"/>
            <a:ext cx="16535400" cy="10668000"/>
          </a:xfrm>
        </p:spPr>
        <p:txBody>
          <a:bodyPr/>
          <a:lstStyle/>
          <a:p>
            <a:pPr algn="l"/>
            <a:endParaRPr lang="nl-NL" sz="5400" smtClean="0"/>
          </a:p>
          <a:p>
            <a:pPr algn="l">
              <a:buFontTx/>
              <a:buChar char="•"/>
            </a:pPr>
            <a:r>
              <a:rPr lang="nl-NL" sz="5400" smtClean="0"/>
              <a:t>3R technologie past zich aan aan de lokale omstandigheden, er is geen ‘one size fits all’ zoals bij boorputten</a:t>
            </a:r>
          </a:p>
          <a:p>
            <a:pPr algn="l">
              <a:buFontTx/>
              <a:buChar char="•"/>
            </a:pPr>
            <a:endParaRPr lang="nl-NL" sz="5400" smtClean="0"/>
          </a:p>
          <a:p>
            <a:pPr algn="l">
              <a:buFontTx/>
              <a:buChar char="•"/>
            </a:pPr>
            <a:endParaRPr lang="nl-NL" sz="5400" smtClean="0"/>
          </a:p>
          <a:p>
            <a:pPr algn="l">
              <a:buFontTx/>
              <a:buChar char="•"/>
            </a:pPr>
            <a:r>
              <a:rPr lang="nl-NL" sz="5400" smtClean="0"/>
              <a:t> Afstemming op de behoefte en de capaciteiten van de locale bevolking, Proberen te bouwen op de lokale capaciteiten</a:t>
            </a:r>
          </a:p>
          <a:p>
            <a:pPr algn="l">
              <a:buFontTx/>
              <a:buChar char="•"/>
            </a:pPr>
            <a:endParaRPr lang="nl-NL" sz="5400" smtClean="0"/>
          </a:p>
          <a:p>
            <a:pPr algn="l">
              <a:buFontTx/>
              <a:buChar char="•"/>
            </a:pPr>
            <a:r>
              <a:rPr lang="nl-NL" sz="5400" smtClean="0"/>
              <a:t>In plaats van ongelimiteerde grond water onttrekking is er een afstemming tussen behoefte aan water en potentieel tot opslag </a:t>
            </a:r>
          </a:p>
          <a:p>
            <a:pPr algn="l">
              <a:buFontTx/>
              <a:buChar char="•"/>
            </a:pPr>
            <a:endParaRPr lang="nl-NL" smtClean="0"/>
          </a:p>
          <a:p>
            <a:pPr algn="l">
              <a:buFontTx/>
              <a:buChar char="•"/>
            </a:pPr>
            <a:endParaRPr lang="nl-NL" smtClean="0"/>
          </a:p>
          <a:p>
            <a:pPr algn="l">
              <a:buFontTx/>
              <a:buChar char="•"/>
            </a:pPr>
            <a:endParaRPr lang="nl-NL" smtClean="0"/>
          </a:p>
          <a:p>
            <a:pPr algn="l">
              <a:buFontTx/>
              <a:buChar char="•"/>
            </a:pPr>
            <a:endParaRPr lang="nl-NL" smtClean="0"/>
          </a:p>
        </p:txBody>
      </p:sp>
      <p:pic>
        <p:nvPicPr>
          <p:cNvPr id="200707" name="Picture 6" descr="Bar binding works at DTYC RWH jar"/>
          <p:cNvPicPr>
            <a:picLocks noChangeAspect="1" noChangeArrowheads="1"/>
          </p:cNvPicPr>
          <p:nvPr/>
        </p:nvPicPr>
        <p:blipFill>
          <a:blip r:embed="rId2"/>
          <a:srcRect b="8755"/>
          <a:stretch>
            <a:fillRect/>
          </a:stretch>
        </p:blipFill>
        <p:spPr bwMode="auto">
          <a:xfrm>
            <a:off x="685800" y="6019800"/>
            <a:ext cx="5562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8" name="Picture 9" descr="11 earth ditch.JPG"/>
          <p:cNvPicPr>
            <a:picLocks noChangeAspect="1"/>
          </p:cNvPicPr>
          <p:nvPr/>
        </p:nvPicPr>
        <p:blipFill>
          <a:blip r:embed="rId3"/>
          <a:srcRect l="5196" b="23810"/>
          <a:stretch>
            <a:fillRect/>
          </a:stretch>
        </p:blipFill>
        <p:spPr bwMode="auto">
          <a:xfrm>
            <a:off x="685800" y="2286000"/>
            <a:ext cx="5562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9" name="Picture 4" descr="kindjes in riv"/>
          <p:cNvPicPr>
            <a:picLocks noChangeAspect="1" noChangeArrowheads="1"/>
          </p:cNvPicPr>
          <p:nvPr/>
        </p:nvPicPr>
        <p:blipFill>
          <a:blip r:embed="rId4"/>
          <a:srcRect t="11095" b="9062"/>
          <a:stretch>
            <a:fillRect/>
          </a:stretch>
        </p:blipFill>
        <p:spPr bwMode="auto">
          <a:xfrm>
            <a:off x="609600" y="9906000"/>
            <a:ext cx="56070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itle 1"/>
          <p:cNvSpPr>
            <a:spLocks noGrp="1"/>
          </p:cNvSpPr>
          <p:nvPr>
            <p:ph type="ctrTitle"/>
          </p:nvPr>
        </p:nvSpPr>
        <p:spPr>
          <a:xfrm>
            <a:off x="0" y="304800"/>
            <a:ext cx="7010400" cy="1600200"/>
          </a:xfrm>
        </p:spPr>
        <p:txBody>
          <a:bodyPr/>
          <a:lstStyle/>
          <a:p>
            <a:r>
              <a:rPr lang="en-US" sz="8800" smtClean="0"/>
              <a:t>Voordelen</a:t>
            </a:r>
          </a:p>
        </p:txBody>
      </p:sp>
      <p:sp>
        <p:nvSpPr>
          <p:cNvPr id="201730" name="Subtitle 2"/>
          <p:cNvSpPr>
            <a:spLocks noGrp="1"/>
          </p:cNvSpPr>
          <p:nvPr>
            <p:ph type="subTitle" idx="1"/>
          </p:nvPr>
        </p:nvSpPr>
        <p:spPr>
          <a:xfrm>
            <a:off x="7162800" y="762000"/>
            <a:ext cx="16535400" cy="10668000"/>
          </a:xfrm>
        </p:spPr>
        <p:txBody>
          <a:bodyPr/>
          <a:lstStyle/>
          <a:p>
            <a:pPr algn="l"/>
            <a:endParaRPr lang="en-US" sz="5400" smtClean="0"/>
          </a:p>
          <a:p>
            <a:pPr algn="l">
              <a:buFontTx/>
              <a:buChar char="•"/>
            </a:pPr>
            <a:r>
              <a:rPr lang="en-US" sz="5400" smtClean="0"/>
              <a:t>Afgestemd op de lokale bevolking</a:t>
            </a:r>
          </a:p>
          <a:p>
            <a:pPr lvl="1" algn="l"/>
            <a:r>
              <a:rPr lang="en-US" sz="5400" smtClean="0"/>
              <a:t>Kleinschalig en decentraal projecten, geen afhankelijkheid van grote instituties. Vaak een uitbreiding van wat de lokale bevolking al weet (b.v. birkads of Fanya Juu</a:t>
            </a:r>
          </a:p>
          <a:p>
            <a:pPr algn="l">
              <a:buFontTx/>
              <a:buChar char="•"/>
            </a:pPr>
            <a:endParaRPr lang="en-US" sz="5400" smtClean="0"/>
          </a:p>
          <a:p>
            <a:pPr algn="l">
              <a:buFontTx/>
              <a:buChar char="•"/>
            </a:pPr>
            <a:r>
              <a:rPr lang="en-US" sz="5400" smtClean="0"/>
              <a:t> Vriendelijk voor de omgeving</a:t>
            </a:r>
          </a:p>
          <a:p>
            <a:pPr lvl="1" algn="l"/>
            <a:r>
              <a:rPr lang="en-US" sz="5400" smtClean="0"/>
              <a:t>Geen uitputting van fossiel grondwater, gebruik van zout grondwater. Houdt water in de omgeving voor landschap herstel, bijvoorbeeld ook voor landbouwgrond verbetering</a:t>
            </a:r>
          </a:p>
          <a:p>
            <a:pPr algn="l">
              <a:buFontTx/>
              <a:buChar char="•"/>
            </a:pPr>
            <a:endParaRPr lang="en-US" sz="5400" smtClean="0"/>
          </a:p>
          <a:p>
            <a:pPr algn="l">
              <a:buFontTx/>
              <a:buChar char="•"/>
            </a:pPr>
            <a:r>
              <a:rPr lang="en-US" sz="5400" smtClean="0"/>
              <a:t>Geen tot weinig onderhoud. </a:t>
            </a:r>
          </a:p>
          <a:p>
            <a:pPr algn="l"/>
            <a:r>
              <a:rPr lang="en-US" sz="5400" smtClean="0"/>
              <a:t> Technologie kan complex zijn maar is soms zelfs onzichtbaar</a:t>
            </a:r>
          </a:p>
          <a:p>
            <a:pPr algn="l">
              <a:buFontTx/>
              <a:buChar char="•"/>
            </a:pPr>
            <a:endParaRPr lang="en-US" smtClean="0"/>
          </a:p>
          <a:p>
            <a:pPr algn="l">
              <a:buFontTx/>
              <a:buChar char="•"/>
            </a:pPr>
            <a:endParaRPr lang="en-US" smtClean="0"/>
          </a:p>
          <a:p>
            <a:pPr algn="l">
              <a:buFontTx/>
              <a:buChar char="•"/>
            </a:pPr>
            <a:endParaRPr lang="en-US" smtClean="0"/>
          </a:p>
          <a:p>
            <a:pPr algn="l">
              <a:buFontTx/>
              <a:buChar char="•"/>
            </a:pPr>
            <a:endParaRPr lang="en-US" smtClean="0"/>
          </a:p>
        </p:txBody>
      </p:sp>
      <p:pic>
        <p:nvPicPr>
          <p:cNvPr id="201731" name="Picture 7" descr="P3270043.JPG"/>
          <p:cNvPicPr>
            <a:picLocks noChangeAspect="1"/>
          </p:cNvPicPr>
          <p:nvPr/>
        </p:nvPicPr>
        <p:blipFill>
          <a:blip r:embed="rId2"/>
          <a:srcRect t="10960" b="8655"/>
          <a:stretch>
            <a:fillRect/>
          </a:stretch>
        </p:blipFill>
        <p:spPr bwMode="auto">
          <a:xfrm>
            <a:off x="762000" y="9372600"/>
            <a:ext cx="5562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2" name="Picture 8" descr="PC130035.JPG"/>
          <p:cNvPicPr>
            <a:picLocks noChangeAspect="1"/>
          </p:cNvPicPr>
          <p:nvPr/>
        </p:nvPicPr>
        <p:blipFill>
          <a:blip r:embed="rId3"/>
          <a:srcRect b="18335"/>
          <a:stretch>
            <a:fillRect/>
          </a:stretch>
        </p:blipFill>
        <p:spPr bwMode="auto">
          <a:xfrm>
            <a:off x="762000" y="2057400"/>
            <a:ext cx="5541963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3" name="Picture 11" descr="PC120014.JPG"/>
          <p:cNvPicPr>
            <a:picLocks noChangeAspect="1"/>
          </p:cNvPicPr>
          <p:nvPr/>
        </p:nvPicPr>
        <p:blipFill>
          <a:blip r:embed="rId4"/>
          <a:srcRect b="17790"/>
          <a:stretch>
            <a:fillRect/>
          </a:stretch>
        </p:blipFill>
        <p:spPr bwMode="auto">
          <a:xfrm>
            <a:off x="762000" y="5638800"/>
            <a:ext cx="5562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1"/>
          <p:cNvSpPr>
            <a:spLocks/>
          </p:cNvSpPr>
          <p:nvPr/>
        </p:nvSpPr>
        <p:spPr bwMode="auto">
          <a:xfrm>
            <a:off x="-203200" y="-203200"/>
            <a:ext cx="24993600" cy="14046200"/>
          </a:xfrm>
          <a:prstGeom prst="rect">
            <a:avLst/>
          </a:prstGeom>
          <a:solidFill>
            <a:srgbClr val="F9B233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nl-NL"/>
          </a:p>
        </p:txBody>
      </p:sp>
      <p:pic>
        <p:nvPicPr>
          <p:cNvPr id="202754" name="Afbeelding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77400" y="0"/>
            <a:ext cx="6688138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55" name="Picture 5" descr="PC130274.jpg"/>
          <p:cNvPicPr>
            <a:picLocks noChangeAspect="1"/>
          </p:cNvPicPr>
          <p:nvPr/>
        </p:nvPicPr>
        <p:blipFill>
          <a:blip r:embed="rId4"/>
          <a:srcRect l="15701" t="17661" b="19482"/>
          <a:stretch>
            <a:fillRect/>
          </a:stretch>
        </p:blipFill>
        <p:spPr bwMode="auto">
          <a:xfrm>
            <a:off x="4724400" y="4572000"/>
            <a:ext cx="15544800" cy="869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23622000" cy="2940050"/>
          </a:xfrm>
        </p:spPr>
        <p:txBody>
          <a:bodyPr/>
          <a:lstStyle/>
          <a:p>
            <a:r>
              <a:rPr lang="en-US" sz="9600" dirty="0" err="1" smtClean="0"/>
              <a:t>Regenval</a:t>
            </a:r>
            <a:r>
              <a:rPr lang="en-US" sz="9600" dirty="0" smtClean="0"/>
              <a:t> (Utrecht) 790 mm per </a:t>
            </a:r>
            <a:r>
              <a:rPr lang="en-US" sz="9600" dirty="0" err="1" smtClean="0"/>
              <a:t>jaar</a:t>
            </a:r>
            <a:endParaRPr lang="en-US" sz="9600" dirty="0" smtClean="0"/>
          </a:p>
        </p:txBody>
      </p:sp>
      <p:sp>
        <p:nvSpPr>
          <p:cNvPr id="177154" name="Subtitle 2"/>
          <p:cNvSpPr>
            <a:spLocks noGrp="1"/>
          </p:cNvSpPr>
          <p:nvPr>
            <p:ph type="subTitle" idx="1"/>
          </p:nvPr>
        </p:nvSpPr>
        <p:spPr>
          <a:xfrm>
            <a:off x="17907000" y="4114800"/>
            <a:ext cx="4572000" cy="7162800"/>
          </a:xfrm>
        </p:spPr>
        <p:txBody>
          <a:bodyPr/>
          <a:lstStyle/>
          <a:p>
            <a:r>
              <a:rPr lang="en-US" sz="5400" smtClean="0"/>
              <a:t>Maandelijks gemiddelde maximaal 88 mm</a:t>
            </a:r>
          </a:p>
          <a:p>
            <a:endParaRPr lang="en-US" sz="5400" smtClean="0"/>
          </a:p>
          <a:p>
            <a:r>
              <a:rPr lang="en-US" sz="5400" smtClean="0"/>
              <a:t>Maandelijks gemiddelde minimaal</a:t>
            </a:r>
          </a:p>
          <a:p>
            <a:r>
              <a:rPr lang="en-US" sz="5400" smtClean="0"/>
              <a:t>54 mm </a:t>
            </a:r>
          </a:p>
        </p:txBody>
      </p:sp>
      <p:pic>
        <p:nvPicPr>
          <p:cNvPr id="17715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048000"/>
            <a:ext cx="15544800" cy="1036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24384000" cy="2667000"/>
          </a:xfrm>
        </p:spPr>
        <p:txBody>
          <a:bodyPr/>
          <a:lstStyle/>
          <a:p>
            <a:r>
              <a:rPr lang="en-US" sz="8800" dirty="0" err="1" smtClean="0"/>
              <a:t>Regenval</a:t>
            </a:r>
            <a:r>
              <a:rPr lang="en-US" sz="8800" dirty="0" smtClean="0"/>
              <a:t> </a:t>
            </a:r>
            <a:r>
              <a:rPr lang="en-US" sz="8800" dirty="0" err="1" smtClean="0"/>
              <a:t>Kitui</a:t>
            </a:r>
            <a:r>
              <a:rPr lang="en-US" sz="8800" dirty="0" smtClean="0"/>
              <a:t> (Kenia) 720 mm per </a:t>
            </a:r>
            <a:r>
              <a:rPr lang="en-US" sz="8800" dirty="0" err="1" smtClean="0"/>
              <a:t>jaar</a:t>
            </a:r>
            <a:endParaRPr lang="en-US" sz="8800" dirty="0" smtClean="0"/>
          </a:p>
        </p:txBody>
      </p:sp>
      <p:pic>
        <p:nvPicPr>
          <p:cNvPr id="17817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7239000"/>
            <a:ext cx="7620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79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3429000"/>
            <a:ext cx="13563600" cy="904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0" name="Subtitle 2"/>
          <p:cNvSpPr>
            <a:spLocks noGrp="1"/>
          </p:cNvSpPr>
          <p:nvPr>
            <p:ph type="subTitle" idx="1"/>
          </p:nvPr>
        </p:nvSpPr>
        <p:spPr>
          <a:xfrm>
            <a:off x="17907000" y="4114800"/>
            <a:ext cx="4572000" cy="7162800"/>
          </a:xfrm>
        </p:spPr>
        <p:txBody>
          <a:bodyPr/>
          <a:lstStyle/>
          <a:p>
            <a:r>
              <a:rPr lang="en-US" sz="5400" smtClean="0"/>
              <a:t>Maandelijks gemiddelde maximaal 190 mm</a:t>
            </a:r>
          </a:p>
          <a:p>
            <a:endParaRPr lang="en-US" sz="5400" smtClean="0"/>
          </a:p>
          <a:p>
            <a:r>
              <a:rPr lang="en-US" sz="5400" smtClean="0"/>
              <a:t>Maandelijks gemiddelde minimaal</a:t>
            </a:r>
          </a:p>
          <a:p>
            <a:r>
              <a:rPr lang="en-US" sz="5400" smtClean="0"/>
              <a:t>15 mm 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3" name="Picture 9" descr="Screen Shot 2014-04-10 at 11.27.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1263" y="0"/>
            <a:ext cx="17765713" cy="137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le 1"/>
          <p:cNvSpPr>
            <a:spLocks noGrp="1"/>
          </p:cNvSpPr>
          <p:nvPr>
            <p:ph type="ctrTitle"/>
          </p:nvPr>
        </p:nvSpPr>
        <p:spPr>
          <a:xfrm>
            <a:off x="-304800" y="0"/>
            <a:ext cx="24688800" cy="2940050"/>
          </a:xfrm>
        </p:spPr>
        <p:txBody>
          <a:bodyPr/>
          <a:lstStyle/>
          <a:p>
            <a:r>
              <a:rPr lang="en-US" sz="9600" dirty="0" smtClean="0"/>
              <a:t>Water in het land in Utrecht en in </a:t>
            </a:r>
            <a:r>
              <a:rPr lang="en-US" sz="9600" dirty="0" err="1" smtClean="0"/>
              <a:t>Kitui</a:t>
            </a:r>
            <a:endParaRPr lang="en-US" sz="9600" dirty="0" smtClean="0"/>
          </a:p>
        </p:txBody>
      </p:sp>
      <p:sp>
        <p:nvSpPr>
          <p:cNvPr id="180226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180227" name="Picture 4" descr="Screen Shot 2014-04-10 at 12.07.4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3479800"/>
            <a:ext cx="10795000" cy="985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5" descr="Screen Shot 2014-04-10 at 12.04.03.png"/>
          <p:cNvPicPr>
            <a:picLocks noChangeAspect="1"/>
          </p:cNvPicPr>
          <p:nvPr/>
        </p:nvPicPr>
        <p:blipFill>
          <a:blip r:embed="rId3"/>
          <a:srcRect l="6235" r="10638"/>
          <a:stretch>
            <a:fillRect/>
          </a:stretch>
        </p:blipFill>
        <p:spPr bwMode="auto">
          <a:xfrm>
            <a:off x="12954000" y="3498850"/>
            <a:ext cx="11125200" cy="991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6840200" cy="2133600"/>
          </a:xfrm>
        </p:spPr>
        <p:txBody>
          <a:bodyPr/>
          <a:lstStyle/>
          <a:p>
            <a:r>
              <a:rPr lang="en-US" sz="9600" dirty="0" err="1" smtClean="0"/>
              <a:t>Waterproblematiek</a:t>
            </a:r>
            <a:r>
              <a:rPr lang="en-US" sz="9600" dirty="0" smtClean="0"/>
              <a:t> in </a:t>
            </a:r>
            <a:r>
              <a:rPr lang="en-US" sz="9600" dirty="0" err="1" smtClean="0"/>
              <a:t>Kitui</a:t>
            </a:r>
            <a:endParaRPr lang="en-US" sz="9600" dirty="0" smtClean="0"/>
          </a:p>
        </p:txBody>
      </p:sp>
      <p:sp>
        <p:nvSpPr>
          <p:cNvPr id="181250" name="Subtitle 2"/>
          <p:cNvSpPr>
            <a:spLocks noGrp="1"/>
          </p:cNvSpPr>
          <p:nvPr>
            <p:ph type="subTitle" idx="1"/>
          </p:nvPr>
        </p:nvSpPr>
        <p:spPr>
          <a:xfrm>
            <a:off x="304800" y="2362200"/>
            <a:ext cx="16002000" cy="11353800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b="1" dirty="0" err="1" smtClean="0"/>
              <a:t>Seizoensgebonden</a:t>
            </a:r>
            <a:r>
              <a:rPr lang="en-US" b="1" dirty="0" smtClean="0"/>
              <a:t> </a:t>
            </a:r>
            <a:r>
              <a:rPr lang="en-US" b="1" dirty="0" err="1" smtClean="0"/>
              <a:t>regen</a:t>
            </a:r>
            <a:r>
              <a:rPr lang="en-US" b="1" dirty="0" smtClean="0"/>
              <a:t> met </a:t>
            </a:r>
            <a:r>
              <a:rPr lang="en-US" b="1" dirty="0" err="1" smtClean="0"/>
              <a:t>sterke</a:t>
            </a:r>
            <a:r>
              <a:rPr lang="en-US" b="1" dirty="0" smtClean="0"/>
              <a:t> </a:t>
            </a:r>
            <a:r>
              <a:rPr lang="en-US" b="1" dirty="0" err="1" smtClean="0"/>
              <a:t>pieken</a:t>
            </a:r>
            <a:r>
              <a:rPr lang="en-US" b="1" dirty="0" smtClean="0"/>
              <a:t> en </a:t>
            </a:r>
            <a:r>
              <a:rPr lang="en-US" b="1" dirty="0" err="1" smtClean="0"/>
              <a:t>dalen</a:t>
            </a:r>
            <a:r>
              <a:rPr lang="en-US" b="1" dirty="0" smtClean="0"/>
              <a:t>.</a:t>
            </a:r>
          </a:p>
          <a:p>
            <a:pPr algn="l">
              <a:buFontTx/>
              <a:buChar char="•"/>
            </a:pPr>
            <a:endParaRPr lang="en-US" dirty="0" smtClean="0"/>
          </a:p>
          <a:p>
            <a:pPr lvl="2" algn="l">
              <a:buFontTx/>
              <a:buChar char="•"/>
            </a:pPr>
            <a:r>
              <a:rPr lang="en-US" dirty="0" err="1" smtClean="0"/>
              <a:t>Grillig</a:t>
            </a:r>
            <a:r>
              <a:rPr lang="en-US" dirty="0" smtClean="0"/>
              <a:t> </a:t>
            </a:r>
            <a:r>
              <a:rPr lang="en-US" dirty="0" err="1" smtClean="0"/>
              <a:t>neerslag</a:t>
            </a:r>
            <a:r>
              <a:rPr lang="en-US" dirty="0" smtClean="0"/>
              <a:t> </a:t>
            </a:r>
            <a:r>
              <a:rPr lang="en-US" dirty="0" err="1" smtClean="0"/>
              <a:t>patroon</a:t>
            </a:r>
            <a:r>
              <a:rPr lang="en-US" dirty="0" smtClean="0"/>
              <a:t> door:</a:t>
            </a:r>
          </a:p>
          <a:p>
            <a:pPr lvl="4" algn="l">
              <a:buFont typeface="Arial" charset="0"/>
              <a:buChar char="•"/>
            </a:pPr>
            <a:r>
              <a:rPr lang="en-US" i="1" dirty="0" smtClean="0"/>
              <a:t> </a:t>
            </a:r>
            <a:r>
              <a:rPr lang="en-US" i="1" dirty="0" err="1" smtClean="0"/>
              <a:t>klimaat</a:t>
            </a:r>
            <a:r>
              <a:rPr lang="en-US" i="1" dirty="0" smtClean="0"/>
              <a:t> </a:t>
            </a:r>
            <a:r>
              <a:rPr lang="en-US" i="1" dirty="0" err="1" smtClean="0"/>
              <a:t>verschuivingen</a:t>
            </a:r>
            <a:r>
              <a:rPr lang="en-US" i="1" dirty="0" smtClean="0"/>
              <a:t>, </a:t>
            </a:r>
          </a:p>
          <a:p>
            <a:pPr lvl="4" algn="l">
              <a:buFont typeface="Arial" charset="0"/>
              <a:buChar char="•"/>
            </a:pPr>
            <a:r>
              <a:rPr lang="en-US" i="1" dirty="0" err="1" smtClean="0"/>
              <a:t>veranderend</a:t>
            </a:r>
            <a:r>
              <a:rPr lang="en-US" i="1" dirty="0" smtClean="0"/>
              <a:t> </a:t>
            </a:r>
            <a:r>
              <a:rPr lang="en-US" i="1" dirty="0" err="1" smtClean="0"/>
              <a:t>landgebruik</a:t>
            </a:r>
            <a:r>
              <a:rPr lang="en-US" i="1" dirty="0" smtClean="0"/>
              <a:t> (</a:t>
            </a:r>
            <a:r>
              <a:rPr lang="en-US" i="1" dirty="0" err="1" smtClean="0"/>
              <a:t>houtskool</a:t>
            </a:r>
            <a:r>
              <a:rPr lang="en-US" i="1" dirty="0" smtClean="0"/>
              <a:t>) </a:t>
            </a:r>
          </a:p>
          <a:p>
            <a:pPr algn="l">
              <a:buFontTx/>
              <a:buChar char="•"/>
            </a:pPr>
            <a:endParaRPr lang="en-US" dirty="0" smtClean="0"/>
          </a:p>
          <a:p>
            <a:pPr algn="l">
              <a:buFontTx/>
              <a:buChar char="•"/>
            </a:pPr>
            <a:r>
              <a:rPr lang="en-US" b="1" dirty="0" smtClean="0"/>
              <a:t> </a:t>
            </a:r>
            <a:r>
              <a:rPr lang="en-US" b="1" dirty="0" err="1" smtClean="0"/>
              <a:t>Gevolgen</a:t>
            </a:r>
            <a:r>
              <a:rPr lang="en-US" b="1" dirty="0" smtClean="0"/>
              <a:t> </a:t>
            </a:r>
            <a:r>
              <a:rPr lang="en-US" b="1" dirty="0" err="1" smtClean="0"/>
              <a:t>voor</a:t>
            </a:r>
            <a:r>
              <a:rPr lang="en-US" b="1" dirty="0" smtClean="0"/>
              <a:t> water </a:t>
            </a:r>
            <a:r>
              <a:rPr lang="en-US" b="1" dirty="0" err="1" smtClean="0"/>
              <a:t>beschikbaarheid</a:t>
            </a:r>
            <a:endParaRPr lang="en-US" b="1" dirty="0" smtClean="0"/>
          </a:p>
          <a:p>
            <a:pPr algn="l">
              <a:buFontTx/>
              <a:buChar char="•"/>
            </a:pPr>
            <a:endParaRPr lang="en-US" b="1" dirty="0" smtClean="0"/>
          </a:p>
          <a:p>
            <a:pPr lvl="2" algn="l">
              <a:buFontTx/>
              <a:buChar char="•"/>
            </a:pPr>
            <a:r>
              <a:rPr lang="en-US" dirty="0" smtClean="0"/>
              <a:t>Diep </a:t>
            </a:r>
            <a:r>
              <a:rPr lang="en-US" dirty="0" err="1" smtClean="0"/>
              <a:t>grondwater</a:t>
            </a:r>
            <a:r>
              <a:rPr lang="en-US" dirty="0" smtClean="0"/>
              <a:t> (</a:t>
            </a:r>
            <a:r>
              <a:rPr lang="en-US" dirty="0" err="1" smtClean="0"/>
              <a:t>toegang</a:t>
            </a:r>
            <a:r>
              <a:rPr lang="en-US" dirty="0" smtClean="0"/>
              <a:t> door </a:t>
            </a:r>
            <a:r>
              <a:rPr lang="en-US" dirty="0" err="1" smtClean="0"/>
              <a:t>boorputten</a:t>
            </a:r>
            <a:r>
              <a:rPr lang="en-US" dirty="0" smtClean="0"/>
              <a:t>)</a:t>
            </a:r>
          </a:p>
          <a:p>
            <a:pPr lvl="4" algn="l">
              <a:buFont typeface="Arial" charset="0"/>
              <a:buChar char="•"/>
            </a:pPr>
            <a:r>
              <a:rPr lang="en-US" i="1" dirty="0" err="1" smtClean="0"/>
              <a:t>Onbetrouwbare</a:t>
            </a:r>
            <a:r>
              <a:rPr lang="en-US" i="1" dirty="0" smtClean="0"/>
              <a:t> </a:t>
            </a:r>
            <a:r>
              <a:rPr lang="en-US" i="1" dirty="0" err="1" smtClean="0"/>
              <a:t>formatie</a:t>
            </a:r>
            <a:r>
              <a:rPr lang="en-US" i="1" dirty="0" smtClean="0"/>
              <a:t>, </a:t>
            </a:r>
            <a:r>
              <a:rPr lang="en-US" i="1" dirty="0" err="1" smtClean="0"/>
              <a:t>saliniteit</a:t>
            </a:r>
            <a:r>
              <a:rPr lang="en-US" i="1" dirty="0" smtClean="0"/>
              <a:t>, fluoride, </a:t>
            </a:r>
            <a:r>
              <a:rPr lang="en-US" i="1" dirty="0" err="1" smtClean="0"/>
              <a:t>uitputting</a:t>
            </a:r>
            <a:endParaRPr lang="en-US" i="1" dirty="0" smtClean="0"/>
          </a:p>
          <a:p>
            <a:pPr lvl="2" algn="l">
              <a:buFontTx/>
              <a:buChar char="•"/>
            </a:pPr>
            <a:r>
              <a:rPr lang="en-US" dirty="0" err="1" smtClean="0"/>
              <a:t>Ondiep</a:t>
            </a:r>
            <a:r>
              <a:rPr lang="en-US" dirty="0" smtClean="0"/>
              <a:t> </a:t>
            </a:r>
            <a:r>
              <a:rPr lang="en-US" dirty="0" err="1" smtClean="0"/>
              <a:t>grondwater</a:t>
            </a:r>
            <a:endParaRPr lang="en-US" dirty="0" smtClean="0"/>
          </a:p>
          <a:p>
            <a:pPr lvl="4" algn="l">
              <a:buFont typeface="Arial" charset="0"/>
              <a:buChar char="•"/>
            </a:pPr>
            <a:r>
              <a:rPr lang="en-US" dirty="0" err="1" smtClean="0"/>
              <a:t>Vaak</a:t>
            </a:r>
            <a:r>
              <a:rPr lang="en-US" dirty="0" smtClean="0"/>
              <a:t> </a:t>
            </a:r>
            <a:r>
              <a:rPr lang="en-US" dirty="0" err="1" smtClean="0"/>
              <a:t>alleen</a:t>
            </a:r>
            <a:r>
              <a:rPr lang="en-US" dirty="0" smtClean="0"/>
              <a:t> in de </a:t>
            </a:r>
            <a:r>
              <a:rPr lang="en-US" dirty="0" err="1" smtClean="0"/>
              <a:t>heuvels</a:t>
            </a:r>
            <a:r>
              <a:rPr lang="en-US" dirty="0" smtClean="0"/>
              <a:t> in de </a:t>
            </a:r>
            <a:r>
              <a:rPr lang="en-US" dirty="0" err="1" smtClean="0"/>
              <a:t>vorm</a:t>
            </a:r>
            <a:r>
              <a:rPr lang="en-US" dirty="0" smtClean="0"/>
              <a:t> van </a:t>
            </a:r>
            <a:r>
              <a:rPr lang="en-US" dirty="0" err="1" smtClean="0"/>
              <a:t>bronnen</a:t>
            </a:r>
            <a:r>
              <a:rPr lang="en-US" dirty="0" smtClean="0"/>
              <a:t> of </a:t>
            </a:r>
            <a:r>
              <a:rPr lang="en-US" dirty="0" err="1" smtClean="0"/>
              <a:t>diep</a:t>
            </a:r>
            <a:r>
              <a:rPr lang="en-US" dirty="0" smtClean="0"/>
              <a:t> in de </a:t>
            </a:r>
            <a:r>
              <a:rPr lang="en-US" dirty="0" err="1" smtClean="0"/>
              <a:t>rivier</a:t>
            </a:r>
            <a:r>
              <a:rPr lang="en-US" dirty="0" smtClean="0"/>
              <a:t> bedding </a:t>
            </a:r>
          </a:p>
          <a:p>
            <a:pPr algn="l">
              <a:buFontTx/>
              <a:buChar char="•"/>
            </a:pPr>
            <a:endParaRPr lang="en-US" dirty="0" smtClean="0"/>
          </a:p>
          <a:p>
            <a:pPr algn="l">
              <a:buFontTx/>
              <a:buChar char="•"/>
            </a:pPr>
            <a:r>
              <a:rPr lang="en-US" dirty="0" smtClean="0"/>
              <a:t> </a:t>
            </a:r>
          </a:p>
          <a:p>
            <a:pPr algn="l">
              <a:buFontTx/>
              <a:buChar char="•"/>
            </a:pPr>
            <a:endParaRPr lang="en-US" dirty="0" smtClean="0"/>
          </a:p>
          <a:p>
            <a:pPr algn="l">
              <a:buFontTx/>
              <a:buChar char="•"/>
            </a:pPr>
            <a:endParaRPr lang="en-US" dirty="0" smtClean="0"/>
          </a:p>
        </p:txBody>
      </p:sp>
      <p:pic>
        <p:nvPicPr>
          <p:cNvPr id="181251" name="Picture 7" descr="P914000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64200" y="381000"/>
            <a:ext cx="520065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2" name="Picture 8" descr="P929001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95688" y="7721600"/>
            <a:ext cx="74549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itle 1"/>
          <p:cNvSpPr>
            <a:spLocks noGrp="1"/>
          </p:cNvSpPr>
          <p:nvPr>
            <p:ph type="ctrTitle"/>
          </p:nvPr>
        </p:nvSpPr>
        <p:spPr>
          <a:xfrm>
            <a:off x="-304800" y="0"/>
            <a:ext cx="24688800" cy="2362200"/>
          </a:xfrm>
        </p:spPr>
        <p:txBody>
          <a:bodyPr/>
          <a:lstStyle/>
          <a:p>
            <a:r>
              <a:rPr lang="en-US" sz="9600" dirty="0" err="1" smtClean="0"/>
              <a:t>Ondiep</a:t>
            </a:r>
            <a:r>
              <a:rPr lang="en-US" sz="9600" dirty="0" smtClean="0"/>
              <a:t> </a:t>
            </a:r>
            <a:r>
              <a:rPr lang="en-US" sz="9600" dirty="0" err="1" smtClean="0"/>
              <a:t>grondwater</a:t>
            </a:r>
            <a:r>
              <a:rPr lang="en-US" sz="9600" dirty="0" smtClean="0"/>
              <a:t> in </a:t>
            </a:r>
            <a:r>
              <a:rPr lang="en-US" sz="9600" dirty="0" err="1" smtClean="0"/>
              <a:t>rivierbeddingen</a:t>
            </a:r>
            <a:endParaRPr lang="en-US" sz="9600" dirty="0" smtClean="0"/>
          </a:p>
        </p:txBody>
      </p:sp>
      <p:pic>
        <p:nvPicPr>
          <p:cNvPr id="182275" name="Picture 9" descr="P930003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64008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6" name="Picture 10" descr="P930003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82800" y="8124825"/>
            <a:ext cx="74549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7" name="Picture 2" descr="IMG_05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8263" y="2590800"/>
            <a:ext cx="9888537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8" name="Picture 5" descr="P928000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2743200"/>
            <a:ext cx="74549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"/>
          <p:cNvSpPr>
            <a:spLocks/>
          </p:cNvSpPr>
          <p:nvPr/>
        </p:nvSpPr>
        <p:spPr bwMode="auto">
          <a:xfrm>
            <a:off x="-265113" y="-198438"/>
            <a:ext cx="24993601" cy="14046201"/>
          </a:xfrm>
          <a:prstGeom prst="rect">
            <a:avLst/>
          </a:prstGeom>
          <a:solidFill>
            <a:srgbClr val="F9B233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nl-NL"/>
          </a:p>
        </p:txBody>
      </p:sp>
      <p:sp>
        <p:nvSpPr>
          <p:cNvPr id="183298" name="Tekstvak 2"/>
          <p:cNvSpPr txBox="1">
            <a:spLocks noChangeArrowheads="1"/>
          </p:cNvSpPr>
          <p:nvPr/>
        </p:nvSpPr>
        <p:spPr bwMode="auto">
          <a:xfrm>
            <a:off x="-265113" y="3041650"/>
            <a:ext cx="25203151" cy="2738438"/>
          </a:xfrm>
          <a:prstGeom prst="rect">
            <a:avLst/>
          </a:prstGeom>
          <a:solidFill>
            <a:srgbClr val="28588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6400" b="1">
                <a:solidFill>
                  <a:srgbClr val="FFFFFF"/>
                </a:solidFill>
                <a:latin typeface="Calibri" pitchFamily="34" charset="0"/>
              </a:rPr>
              <a:t>3R</a:t>
            </a:r>
          </a:p>
          <a:p>
            <a:pPr algn="ctr"/>
            <a:r>
              <a:rPr lang="nl-NL" sz="3600">
                <a:solidFill>
                  <a:srgbClr val="FFFFFF"/>
                </a:solidFill>
                <a:latin typeface="Calibri" pitchFamily="34" charset="0"/>
              </a:rPr>
              <a:t>Retention (opslag)</a:t>
            </a:r>
          </a:p>
          <a:p>
            <a:pPr algn="ctr"/>
            <a:r>
              <a:rPr lang="nl-NL" sz="3600">
                <a:solidFill>
                  <a:srgbClr val="FFFFFF"/>
                </a:solidFill>
                <a:latin typeface="Calibri" pitchFamily="34" charset="0"/>
              </a:rPr>
              <a:t>Recharge (inzijging) </a:t>
            </a:r>
          </a:p>
          <a:p>
            <a:pPr algn="ctr"/>
            <a:r>
              <a:rPr lang="nl-NL" sz="3600">
                <a:solidFill>
                  <a:srgbClr val="FFFFFF"/>
                </a:solidFill>
                <a:latin typeface="Calibri" pitchFamily="34" charset="0"/>
              </a:rPr>
              <a:t>Re-use (hergebruik)</a:t>
            </a:r>
          </a:p>
        </p:txBody>
      </p:sp>
      <p:pic>
        <p:nvPicPr>
          <p:cNvPr id="183299" name="Afbeelding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1913" y="6786563"/>
            <a:ext cx="6688137" cy="374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andard powerpoint presentation yellow vers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22426C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B0B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en subtite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9B233"/>
        </a:solidFill>
        <a:ln>
          <a:noFill/>
        </a:ln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0" tIns="0" rIns="0" bIns="0"/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en subtit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Leeg">
  <a:themeElements>
    <a:clrScheme name="Lee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g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Lee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el en opsomming - links">
  <a:themeElements>
    <a:clrScheme name="Titel en opsomming - link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en opsomming - link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en opsomming - link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el en opsomming - 2 kolommen">
  <a:themeElements>
    <a:clrScheme name="Titel en opsomming - 2 kolomm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en opsomming - 2 kolomme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en opsomming - 2 kolomm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el en opsomming - rechts">
  <a:themeElements>
    <a:clrScheme name="Titel en opsomming - rech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en opsomming - rech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en opsomming - rech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el, opsomming en foto">
  <a:themeElements>
    <a:clrScheme name="Titel, opsomming en f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, opsomming en f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, opsomming en f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el en opsomming">
  <a:themeElements>
    <a:clrScheme name="Titel en opsom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en opsomming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en opsom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el - midden">
  <a:themeElements>
    <a:clrScheme name="Titel - midd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- midde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- midd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psomming">
  <a:themeElements>
    <a:clrScheme name="Opsom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psomming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Opsom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oto - horizontaal">
  <a:themeElements>
    <a:clrScheme name="Foto - horizonta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horizonta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- horizonta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Foto - horizontale weerspiegeling">
  <a:themeElements>
    <a:clrScheme name="Foto - horizontale weerspiegel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horizontale weerspiegeling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- horizontale weerspiegel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Foto - verticaal">
  <a:themeElements>
    <a:clrScheme name="Foto - vertica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vertica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- vertica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Foto - verticale weerspiegeling">
  <a:themeElements>
    <a:clrScheme name="Foto - verticale weerspiegel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verticale weerspiegeling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- verticale weerspiegel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el - boven">
  <a:themeElements>
    <a:clrScheme name="Titel - bov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- bove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- bov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 powerpoint presentation yellow version</Template>
  <TotalTime>256</TotalTime>
  <Pages>0</Pages>
  <Words>324</Words>
  <Characters>0</Characters>
  <Application>Microsoft Office PowerPoint</Application>
  <PresentationFormat>Aangepast</PresentationFormat>
  <Lines>0</Lines>
  <Paragraphs>76</Paragraphs>
  <Slides>23</Slides>
  <Notes>7</Notes>
  <HiddenSlides>0</HiddenSlides>
  <MMClips>0</MMClips>
  <ScaleCrop>false</ScaleCrop>
  <HeadingPairs>
    <vt:vector size="4" baseType="variant">
      <vt:variant>
        <vt:lpstr>Thema</vt:lpstr>
      </vt:variant>
      <vt:variant>
        <vt:i4>14</vt:i4>
      </vt:variant>
      <vt:variant>
        <vt:lpstr>Diatitels</vt:lpstr>
      </vt:variant>
      <vt:variant>
        <vt:i4>23</vt:i4>
      </vt:variant>
    </vt:vector>
  </HeadingPairs>
  <TitlesOfParts>
    <vt:vector size="37" baseType="lpstr">
      <vt:lpstr>standard powerpoint presentation yellow version</vt:lpstr>
      <vt:lpstr>Titel en opsomming</vt:lpstr>
      <vt:lpstr>Titel - midden</vt:lpstr>
      <vt:lpstr>Opsomming</vt:lpstr>
      <vt:lpstr>Foto - horizontaal</vt:lpstr>
      <vt:lpstr>Foto - horizontale weerspiegeling</vt:lpstr>
      <vt:lpstr>Foto - verticaal</vt:lpstr>
      <vt:lpstr>Foto - verticale weerspiegeling</vt:lpstr>
      <vt:lpstr>Titel - boven</vt:lpstr>
      <vt:lpstr>Leeg</vt:lpstr>
      <vt:lpstr>Titel en opsomming - links</vt:lpstr>
      <vt:lpstr>Titel en opsomming - 2 kolommen</vt:lpstr>
      <vt:lpstr>Titel en opsomming - rechts</vt:lpstr>
      <vt:lpstr>Titel, opsomming en foto</vt:lpstr>
      <vt:lpstr>PowerPoint-presentatie</vt:lpstr>
      <vt:lpstr>PowerPoint-presentatie</vt:lpstr>
      <vt:lpstr>Regenval (Utrecht) 790 mm per jaar</vt:lpstr>
      <vt:lpstr>Regenval Kitui (Kenia) 720 mm per jaar</vt:lpstr>
      <vt:lpstr>PowerPoint-presentatie</vt:lpstr>
      <vt:lpstr>Water in het land in Utrecht en in Kitui</vt:lpstr>
      <vt:lpstr>Waterproblematiek in Kitui</vt:lpstr>
      <vt:lpstr>Ondiep grondwater in rivierbeddingen</vt:lpstr>
      <vt:lpstr>PowerPoint-presentatie</vt:lpstr>
      <vt:lpstr>Retention</vt:lpstr>
      <vt:lpstr>Recharge</vt:lpstr>
      <vt:lpstr>Re-use</vt:lpstr>
      <vt:lpstr>PowerPoint-presentatie</vt:lpstr>
      <vt:lpstr>Zand  dam</vt:lpstr>
      <vt:lpstr>Domaines semi arides</vt:lpstr>
      <vt:lpstr>PowerPoint-presentatie</vt:lpstr>
      <vt:lpstr>PowerPoint-presentatie</vt:lpstr>
      <vt:lpstr>PowerPoint-presentatie</vt:lpstr>
      <vt:lpstr>Saison sèche</vt:lpstr>
      <vt:lpstr>PowerPoint-presentatie</vt:lpstr>
      <vt:lpstr>Aanpak</vt:lpstr>
      <vt:lpstr>Voordelen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Meerman</dc:creator>
  <cp:lastModifiedBy>Albert Struijk</cp:lastModifiedBy>
  <cp:revision>16</cp:revision>
  <dcterms:created xsi:type="dcterms:W3CDTF">2014-04-10T08:58:12Z</dcterms:created>
  <dcterms:modified xsi:type="dcterms:W3CDTF">2014-06-21T12:10:33Z</dcterms:modified>
</cp:coreProperties>
</file>