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3" r:id="rId4"/>
    <p:sldId id="266" r:id="rId5"/>
    <p:sldId id="265" r:id="rId6"/>
    <p:sldId id="268" r:id="rId7"/>
    <p:sldId id="267" r:id="rId8"/>
    <p:sldId id="257" r:id="rId9"/>
    <p:sldId id="261" r:id="rId10"/>
    <p:sldId id="258" r:id="rId11"/>
    <p:sldId id="259" r:id="rId12"/>
    <p:sldId id="260" r:id="rId13"/>
    <p:sldId id="26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85147-AC2E-4440-BBC3-8FED8A093A25}" type="datetimeFigureOut">
              <a:rPr lang="nl-NL" smtClean="0"/>
              <a:pPr/>
              <a:t>10-4-2014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D64CA-F9C6-4242-87D9-DC4D8CAB555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D64CA-F9C6-4242-87D9-DC4D8CAB5558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1D2D-EF43-4E76-822E-28A2AD9571C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b="1" dirty="0" smtClean="0">
                <a:solidFill>
                  <a:srgbClr val="002060"/>
                </a:solidFill>
              </a:rPr>
              <a:t>Wateroogst 1 &amp; 2</a:t>
            </a:r>
            <a:endParaRPr lang="nl-NL" sz="5400" b="1" dirty="0">
              <a:solidFill>
                <a:srgbClr val="00206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i="1" dirty="0" err="1" smtClean="0">
                <a:solidFill>
                  <a:schemeClr val="tx1"/>
                </a:solidFill>
              </a:rPr>
              <a:t>Zanddammenproject</a:t>
            </a:r>
            <a:endParaRPr lang="nl-NL" b="1" i="1" dirty="0" smtClean="0">
              <a:solidFill>
                <a:schemeClr val="tx1"/>
              </a:solidFill>
            </a:endParaRPr>
          </a:p>
          <a:p>
            <a:r>
              <a:rPr lang="nl-NL" b="1" i="1" dirty="0">
                <a:solidFill>
                  <a:schemeClr val="tx1"/>
                </a:solidFill>
              </a:rPr>
              <a:t>v</a:t>
            </a:r>
            <a:r>
              <a:rPr lang="nl-NL" b="1" i="1" dirty="0" smtClean="0">
                <a:solidFill>
                  <a:schemeClr val="tx1"/>
                </a:solidFill>
              </a:rPr>
              <a:t>an </a:t>
            </a:r>
            <a:endParaRPr lang="nl-NL" b="1" i="1" dirty="0">
              <a:solidFill>
                <a:schemeClr val="tx1"/>
              </a:solidFill>
            </a:endParaRPr>
          </a:p>
          <a:p>
            <a:r>
              <a:rPr lang="nl-NL" b="1" i="1" dirty="0" smtClean="0">
                <a:solidFill>
                  <a:schemeClr val="tx1"/>
                </a:solidFill>
              </a:rPr>
              <a:t>RC </a:t>
            </a:r>
            <a:r>
              <a:rPr lang="nl-NL" b="1" i="1" dirty="0" err="1" smtClean="0">
                <a:solidFill>
                  <a:schemeClr val="tx1"/>
                </a:solidFill>
              </a:rPr>
              <a:t>Baarn-Soest</a:t>
            </a:r>
            <a:r>
              <a:rPr lang="nl-NL" b="1" i="1" dirty="0" smtClean="0">
                <a:solidFill>
                  <a:schemeClr val="tx1"/>
                </a:solidFill>
              </a:rPr>
              <a:t>, RC </a:t>
            </a:r>
            <a:r>
              <a:rPr lang="nl-NL" b="1" i="1" dirty="0" err="1" smtClean="0">
                <a:solidFill>
                  <a:schemeClr val="tx1"/>
                </a:solidFill>
              </a:rPr>
              <a:t>Laren-Blaricum</a:t>
            </a:r>
            <a:r>
              <a:rPr lang="nl-NL" b="1" i="1" dirty="0" smtClean="0">
                <a:solidFill>
                  <a:schemeClr val="tx1"/>
                </a:solidFill>
              </a:rPr>
              <a:t>, RC Soestdijk</a:t>
            </a:r>
            <a:endParaRPr lang="nl-NL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C:\Users\Jan\Downloads\Foto650-CKRGMI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210944" cy="4777712"/>
          </a:xfrm>
          <a:prstGeom prst="rect">
            <a:avLst/>
          </a:prstGeom>
          <a:noFill/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</a:t>
            </a:r>
            <a:endParaRPr lang="nl-NL" dirty="0"/>
          </a:p>
        </p:txBody>
      </p:sp>
      <p:pic>
        <p:nvPicPr>
          <p:cNvPr id="2050" name="Picture 2" descr="C:\Users\Jan\Downloads\Foto800-GGEPAR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70" y="1600200"/>
            <a:ext cx="6823060" cy="4525963"/>
          </a:xfrm>
          <a:prstGeom prst="rect">
            <a:avLst/>
          </a:prstGeom>
          <a:noFill/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:\Users\Jan\Downloads\Wandelen voor Water 2014 - Baarn   MijnAlbum - Fotoalbum Gratis Online!_files\Foto650-R6HLFH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76864" cy="5152672"/>
          </a:xfrm>
          <a:prstGeom prst="rect">
            <a:avLst/>
          </a:prstGeom>
          <a:noFill/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9458" name="Picture 2" descr="C:\Users\Jan\Downloads\Collage Baar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24536" cy="6432715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nl-NL" sz="3600" b="1" dirty="0" smtClean="0"/>
              <a:t>Dank U </a:t>
            </a:r>
          </a:p>
          <a:p>
            <a:pPr>
              <a:buNone/>
            </a:pPr>
            <a:r>
              <a:rPr lang="nl-NL" sz="3600" b="1" dirty="0" smtClean="0"/>
              <a:t>voor uw aandacht !</a:t>
            </a:r>
            <a:endParaRPr lang="nl-NL" sz="3600" b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 &amp;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Plan voorjaar 2012:</a:t>
            </a:r>
          </a:p>
          <a:p>
            <a:pPr>
              <a:buNone/>
            </a:pPr>
            <a:r>
              <a:rPr lang="nl-NL" dirty="0" smtClean="0"/>
              <a:t>-  3 </a:t>
            </a:r>
            <a:r>
              <a:rPr lang="nl-NL" dirty="0" err="1" smtClean="0"/>
              <a:t>RC’s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-  3 jaar </a:t>
            </a:r>
            <a:r>
              <a:rPr lang="nl-NL" dirty="0" err="1" smtClean="0"/>
              <a:t>commitment</a:t>
            </a:r>
            <a:r>
              <a:rPr lang="nl-NL" dirty="0" smtClean="0"/>
              <a:t> naar climax </a:t>
            </a:r>
          </a:p>
          <a:p>
            <a:pPr>
              <a:buNone/>
            </a:pPr>
            <a:r>
              <a:rPr lang="nl-NL" dirty="0" smtClean="0"/>
              <a:t>-  Eigen project Ethiopië, per jaar bijstellen </a:t>
            </a:r>
          </a:p>
          <a:p>
            <a:pPr>
              <a:buFontTx/>
              <a:buChar char="-"/>
            </a:pPr>
            <a:r>
              <a:rPr lang="nl-NL" dirty="0" smtClean="0"/>
              <a:t>Fondswerving </a:t>
            </a:r>
            <a:r>
              <a:rPr lang="nl-NL" dirty="0" err="1" smtClean="0"/>
              <a:t>WvW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Aanvulling </a:t>
            </a:r>
            <a:r>
              <a:rPr lang="nl-NL" dirty="0" err="1" smtClean="0"/>
              <a:t>AfA</a:t>
            </a:r>
            <a:r>
              <a:rPr lang="nl-NL" dirty="0" smtClean="0"/>
              <a:t> en GG</a:t>
            </a:r>
          </a:p>
          <a:p>
            <a:pPr>
              <a:buFontTx/>
              <a:buChar char="-"/>
            </a:pPr>
            <a:r>
              <a:rPr lang="nl-NL" dirty="0" smtClean="0"/>
              <a:t>RC Addis Abeba betrekken</a:t>
            </a:r>
          </a:p>
          <a:p>
            <a:pPr>
              <a:buFontTx/>
              <a:buChar char="-"/>
            </a:pPr>
            <a:r>
              <a:rPr lang="nl-NL" dirty="0" smtClean="0"/>
              <a:t>Met kinderen vóór kinderen!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zanddammen?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Vraaggestuurd</a:t>
            </a:r>
            <a:endParaRPr lang="nl-NL" dirty="0" smtClean="0"/>
          </a:p>
          <a:p>
            <a:r>
              <a:rPr lang="nl-NL" dirty="0" smtClean="0"/>
              <a:t>Bewezen techniek</a:t>
            </a:r>
          </a:p>
          <a:p>
            <a:r>
              <a:rPr lang="nl-NL" dirty="0" smtClean="0"/>
              <a:t>Duurzaam (&gt;40jaar)</a:t>
            </a:r>
          </a:p>
          <a:p>
            <a:r>
              <a:rPr lang="nl-NL" dirty="0" smtClean="0"/>
              <a:t>Betrouwbaar en robuust</a:t>
            </a:r>
          </a:p>
          <a:p>
            <a:r>
              <a:rPr lang="nl-NL" dirty="0" smtClean="0"/>
              <a:t>Lokale bouwers</a:t>
            </a:r>
          </a:p>
          <a:p>
            <a:r>
              <a:rPr lang="nl-NL" dirty="0" smtClean="0"/>
              <a:t>Lokaal toezicht</a:t>
            </a:r>
          </a:p>
          <a:p>
            <a:r>
              <a:rPr lang="nl-NL" dirty="0"/>
              <a:t>R</a:t>
            </a:r>
            <a:r>
              <a:rPr lang="nl-NL" dirty="0" smtClean="0"/>
              <a:t>epeteerbaar, op te schalen</a:t>
            </a:r>
          </a:p>
          <a:p>
            <a:r>
              <a:rPr lang="nl-NL" dirty="0" smtClean="0"/>
              <a:t>Gebiedsgebonden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samen?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b="1" dirty="0" smtClean="0"/>
              <a:t>Gemeenschappelijk met 3 </a:t>
            </a:r>
            <a:r>
              <a:rPr lang="nl-NL" b="1" dirty="0" err="1" smtClean="0"/>
              <a:t>RC’s</a:t>
            </a:r>
            <a:r>
              <a:rPr lang="nl-NL" b="1" dirty="0" smtClean="0"/>
              <a:t>:</a:t>
            </a:r>
          </a:p>
          <a:p>
            <a:r>
              <a:rPr lang="nl-NL" dirty="0" smtClean="0"/>
              <a:t>Project selectie met </a:t>
            </a:r>
            <a:r>
              <a:rPr lang="nl-NL" dirty="0" err="1" smtClean="0"/>
              <a:t>Rain</a:t>
            </a:r>
            <a:r>
              <a:rPr lang="nl-NL" dirty="0" smtClean="0"/>
              <a:t>, </a:t>
            </a:r>
            <a:r>
              <a:rPr lang="nl-NL" dirty="0" err="1" smtClean="0"/>
              <a:t>AfA</a:t>
            </a:r>
            <a:r>
              <a:rPr lang="nl-NL" dirty="0" smtClean="0"/>
              <a:t>, RC Addis</a:t>
            </a:r>
          </a:p>
          <a:p>
            <a:r>
              <a:rPr lang="nl-NL" dirty="0" smtClean="0"/>
              <a:t>Lesmateriaal en drukwerk</a:t>
            </a:r>
          </a:p>
          <a:p>
            <a:r>
              <a:rPr lang="nl-NL" dirty="0" smtClean="0"/>
              <a:t>Training docentenpool</a:t>
            </a:r>
          </a:p>
          <a:p>
            <a:r>
              <a:rPr lang="nl-NL" dirty="0" smtClean="0"/>
              <a:t>Nieuwsbrieven voor scholen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b="1" dirty="0" err="1" smtClean="0"/>
              <a:t>WvW</a:t>
            </a:r>
            <a:r>
              <a:rPr lang="nl-NL" b="1" dirty="0" smtClean="0"/>
              <a:t> 2014:</a:t>
            </a:r>
          </a:p>
          <a:p>
            <a:pPr marL="514350" indent="-514350"/>
            <a:r>
              <a:rPr lang="nl-NL" dirty="0" smtClean="0"/>
              <a:t>16    scholen</a:t>
            </a:r>
          </a:p>
          <a:p>
            <a:pPr marL="514350" indent="-514350"/>
            <a:r>
              <a:rPr lang="nl-NL" dirty="0" smtClean="0"/>
              <a:t>39    groepen</a:t>
            </a:r>
          </a:p>
          <a:p>
            <a:pPr marL="514350" indent="-514350"/>
            <a:r>
              <a:rPr lang="nl-NL" dirty="0" smtClean="0"/>
              <a:t>1050  leerlingen</a:t>
            </a:r>
          </a:p>
          <a:p>
            <a:pPr marL="514350" indent="-514350">
              <a:buAutoNum type="arabicPlain" startAt="16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 smtClean="0">
                <a:solidFill>
                  <a:srgbClr val="FF0000"/>
                </a:solidFill>
              </a:rPr>
              <a:t>Stand per vandaag:</a:t>
            </a:r>
          </a:p>
          <a:p>
            <a:pPr>
              <a:buNone/>
            </a:pPr>
            <a:r>
              <a:rPr lang="nl-NL" b="1" dirty="0" smtClean="0"/>
              <a:t>Wateroogst 1:  </a:t>
            </a:r>
          </a:p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zanddam is klaar</a:t>
            </a:r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Wateroogst 2:</a:t>
            </a:r>
          </a:p>
          <a:p>
            <a:r>
              <a:rPr lang="nl-NL" dirty="0" smtClean="0"/>
              <a:t>Succes </a:t>
            </a:r>
            <a:r>
              <a:rPr lang="nl-NL" dirty="0" err="1" smtClean="0"/>
              <a:t>WvW</a:t>
            </a:r>
            <a:r>
              <a:rPr lang="nl-NL" dirty="0" smtClean="0"/>
              <a:t>  dit jaar € 27.741</a:t>
            </a:r>
          </a:p>
          <a:p>
            <a:r>
              <a:rPr lang="nl-NL" dirty="0" smtClean="0"/>
              <a:t>RC Addis doet mee</a:t>
            </a:r>
          </a:p>
          <a:p>
            <a:r>
              <a:rPr lang="nl-NL" dirty="0" smtClean="0"/>
              <a:t>Zanddam 2 en 3 in voorbereiding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1026" name="Picture 2" descr="constr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6632"/>
            <a:ext cx="36500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 dirty="0" smtClean="0"/>
              <a:t>Positief:</a:t>
            </a:r>
          </a:p>
          <a:p>
            <a:r>
              <a:rPr lang="nl-NL" dirty="0" smtClean="0"/>
              <a:t>Enthousiasme van kinderen, scholen en gast docenten</a:t>
            </a:r>
          </a:p>
          <a:p>
            <a:r>
              <a:rPr lang="nl-NL" dirty="0" err="1" smtClean="0"/>
              <a:t>Hands-on</a:t>
            </a:r>
            <a:r>
              <a:rPr lang="nl-NL" dirty="0" smtClean="0"/>
              <a:t> activiteiten in club</a:t>
            </a:r>
            <a:endParaRPr lang="nl-NL" dirty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Uitdagingen:</a:t>
            </a:r>
          </a:p>
          <a:p>
            <a:r>
              <a:rPr lang="nl-NL" dirty="0" smtClean="0"/>
              <a:t>Communicatie met scholen, pers/TV/radio, onderling, intern, </a:t>
            </a:r>
            <a:r>
              <a:rPr lang="nl-NL" dirty="0" err="1" smtClean="0"/>
              <a:t>AfA</a:t>
            </a:r>
            <a:r>
              <a:rPr lang="nl-NL" dirty="0" smtClean="0"/>
              <a:t>, </a:t>
            </a:r>
            <a:r>
              <a:rPr lang="nl-NL" dirty="0" err="1" smtClean="0"/>
              <a:t>Rain</a:t>
            </a:r>
            <a:r>
              <a:rPr lang="nl-NL" dirty="0" smtClean="0"/>
              <a:t>, Rotary Foundation</a:t>
            </a:r>
          </a:p>
          <a:p>
            <a:r>
              <a:rPr lang="nl-NL" dirty="0" smtClean="0"/>
              <a:t>Continuïteit in </a:t>
            </a:r>
            <a:r>
              <a:rPr lang="nl-NL" dirty="0" smtClean="0"/>
              <a:t>“verdubbeling” </a:t>
            </a:r>
            <a:r>
              <a:rPr lang="nl-NL" dirty="0" err="1" smtClean="0"/>
              <a:t>AfA</a:t>
            </a:r>
            <a:r>
              <a:rPr lang="nl-NL" dirty="0" smtClean="0"/>
              <a:t> </a:t>
            </a:r>
            <a:r>
              <a:rPr lang="nl-NL" dirty="0" smtClean="0"/>
              <a:t>en RF</a:t>
            </a:r>
          </a:p>
          <a:p>
            <a:r>
              <a:rPr lang="nl-NL" dirty="0" smtClean="0"/>
              <a:t>Scholen meerjarig interesseren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</a:t>
            </a:r>
            <a:endParaRPr lang="nl-NL" dirty="0"/>
          </a:p>
        </p:txBody>
      </p:sp>
      <p:pic>
        <p:nvPicPr>
          <p:cNvPr id="1026" name="Picture 2" descr="C:\Users\Jan\Downloads\Foto800-86V7WR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70" y="1600200"/>
            <a:ext cx="6823060" cy="4525963"/>
          </a:xfrm>
          <a:prstGeom prst="rect">
            <a:avLst/>
          </a:prstGeom>
          <a:noFill/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Wateroogst 1 &amp;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434" name="Picture 2" descr="http://www.mijnalbum.nl/Foto650-U44HEH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89104" cy="4962012"/>
          </a:xfrm>
          <a:prstGeom prst="rect">
            <a:avLst/>
          </a:prstGeom>
          <a:noFill/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10-4-2014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1D2D-EF43-4E76-822E-28A2AD9571C2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Wateroogst 1&amp;2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266</Words>
  <Application>Microsoft Office PowerPoint</Application>
  <PresentationFormat>Diavoorstelling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Wateroogst 1 &amp; 2</vt:lpstr>
      <vt:lpstr>Wateroogst 1 &amp; 2 &amp; 3</vt:lpstr>
      <vt:lpstr>Waarom zanddammen?</vt:lpstr>
      <vt:lpstr>Wat samen?</vt:lpstr>
      <vt:lpstr>Wateroogst 1 &amp; 2</vt:lpstr>
      <vt:lpstr>Dia 6</vt:lpstr>
      <vt:lpstr>Ervaringen</vt:lpstr>
      <vt:lpstr>Wateroogst 1 &amp; 2</vt:lpstr>
      <vt:lpstr>Wateroogst 1 &amp; 2</vt:lpstr>
      <vt:lpstr>Wateroogst 1 &amp; 2</vt:lpstr>
      <vt:lpstr>Wateroogst 1 &amp; 2</vt:lpstr>
      <vt:lpstr>Wateroogst 1 &amp; 2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van Woerkum</dc:creator>
  <cp:lastModifiedBy>van Woerkum</cp:lastModifiedBy>
  <cp:revision>23</cp:revision>
  <dcterms:created xsi:type="dcterms:W3CDTF">2014-04-10T12:09:37Z</dcterms:created>
  <dcterms:modified xsi:type="dcterms:W3CDTF">2014-04-10T16:00:43Z</dcterms:modified>
</cp:coreProperties>
</file>