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3"/>
    <p:sldMasterId id="2147483667" r:id="rId4"/>
    <p:sldMasterId id="2147483680" r:id="rId5"/>
  </p:sldMasterIdLst>
  <p:notesMasterIdLst>
    <p:notesMasterId r:id="rId36"/>
  </p:notesMasterIdLst>
  <p:handoutMasterIdLst>
    <p:handoutMasterId r:id="rId37"/>
  </p:handoutMasterIdLst>
  <p:sldIdLst>
    <p:sldId id="469" r:id="rId6"/>
    <p:sldId id="504" r:id="rId7"/>
    <p:sldId id="470" r:id="rId8"/>
    <p:sldId id="475" r:id="rId9"/>
    <p:sldId id="506" r:id="rId10"/>
    <p:sldId id="472" r:id="rId11"/>
    <p:sldId id="445" r:id="rId12"/>
    <p:sldId id="456" r:id="rId13"/>
    <p:sldId id="457" r:id="rId14"/>
    <p:sldId id="458" r:id="rId15"/>
    <p:sldId id="494" r:id="rId16"/>
    <p:sldId id="495" r:id="rId17"/>
    <p:sldId id="487" r:id="rId18"/>
    <p:sldId id="477" r:id="rId19"/>
    <p:sldId id="496" r:id="rId20"/>
    <p:sldId id="481" r:id="rId21"/>
    <p:sldId id="497" r:id="rId22"/>
    <p:sldId id="498" r:id="rId23"/>
    <p:sldId id="489" r:id="rId24"/>
    <p:sldId id="490" r:id="rId25"/>
    <p:sldId id="491" r:id="rId26"/>
    <p:sldId id="492" r:id="rId27"/>
    <p:sldId id="493" r:id="rId28"/>
    <p:sldId id="499" r:id="rId29"/>
    <p:sldId id="500" r:id="rId30"/>
    <p:sldId id="501" r:id="rId31"/>
    <p:sldId id="502" r:id="rId32"/>
    <p:sldId id="503" r:id="rId33"/>
    <p:sldId id="505" r:id="rId34"/>
    <p:sldId id="462" r:id="rId35"/>
  </p:sldIdLst>
  <p:sldSz cx="12192000" cy="6858000"/>
  <p:notesSz cx="6797675" cy="9926638"/>
  <p:custDataLst>
    <p:tags r:id="rId38"/>
  </p:custDataLst>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46C"/>
    <a:srgbClr val="17458F"/>
    <a:srgbClr val="F7A81B"/>
    <a:srgbClr val="075FA8"/>
    <a:srgbClr val="FFFFFF"/>
    <a:srgbClr val="07B2E2"/>
    <a:srgbClr val="25C6E3"/>
    <a:srgbClr val="005DAA"/>
    <a:srgbClr val="009999"/>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74" autoAdjust="0"/>
  </p:normalViewPr>
  <p:slideViewPr>
    <p:cSldViewPr snapToGrid="0">
      <p:cViewPr varScale="1">
        <p:scale>
          <a:sx n="122" d="100"/>
          <a:sy n="122" d="100"/>
        </p:scale>
        <p:origin x="96" y="9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8" d="100"/>
          <a:sy n="78" d="100"/>
        </p:scale>
        <p:origin x="374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gs" Target="tags/tag1.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03E1C3-470C-4BBC-9BAC-4500679CBA5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nl-NL"/>
        </a:p>
      </dgm:t>
    </dgm:pt>
    <dgm:pt modelId="{E9D41363-5124-4DB5-B7D5-23E1D079E1CF}">
      <dgm:prSet phldrT="[Tekst]" custT="1"/>
      <dgm:spPr>
        <a:solidFill>
          <a:srgbClr val="01B4E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nl-BE" sz="2000" b="1" dirty="0">
              <a:solidFill>
                <a:schemeClr val="bg1"/>
              </a:solidFill>
              <a:latin typeface="+mn-lt"/>
              <a:cs typeface="Calibri" pitchFamily="34" charset="0"/>
            </a:rPr>
            <a:t>Jurjen Kuipers</a:t>
          </a:r>
          <a:endParaRPr lang="nl-NL" sz="2000" b="1" dirty="0">
            <a:solidFill>
              <a:schemeClr val="bg1"/>
            </a:solidFill>
          </a:endParaRPr>
        </a:p>
      </dgm:t>
    </dgm:pt>
    <dgm:pt modelId="{F0BEC112-3A7A-4A8F-8220-50AE8BE1E70A}" type="parTrans" cxnId="{8D83720C-43C3-45BE-9969-9371438B5A9A}">
      <dgm:prSet/>
      <dgm:spPr/>
      <dgm:t>
        <a:bodyPr/>
        <a:lstStyle/>
        <a:p>
          <a:endParaRPr lang="nl-NL"/>
        </a:p>
      </dgm:t>
    </dgm:pt>
    <dgm:pt modelId="{5005184C-0170-44B9-A25C-0C93FB6D2283}" type="sibTrans" cxnId="{8D83720C-43C3-45BE-9969-9371438B5A9A}">
      <dgm:prSet/>
      <dgm:spPr/>
      <dgm:t>
        <a:bodyPr/>
        <a:lstStyle/>
        <a:p>
          <a:endParaRPr lang="nl-NL"/>
        </a:p>
      </dgm:t>
    </dgm:pt>
    <dgm:pt modelId="{C2C5C30F-93A8-432A-952D-1EAA98682B4F}">
      <dgm:prSet phldrT="[Tekst]" custT="1"/>
      <dgm:spPr>
        <a:solidFill>
          <a:srgbClr val="01B4E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nl-BE" sz="2000" b="1" dirty="0">
              <a:solidFill>
                <a:schemeClr val="bg1"/>
              </a:solidFill>
            </a:rPr>
            <a:t>Edward van der Zwaag</a:t>
          </a:r>
          <a:endParaRPr lang="nl-NL" sz="2000" b="1" dirty="0">
            <a:solidFill>
              <a:schemeClr val="bg1"/>
            </a:solidFill>
          </a:endParaRPr>
        </a:p>
      </dgm:t>
    </dgm:pt>
    <dgm:pt modelId="{42903859-A17F-42AA-B0F1-E7C75D41F9D8}" type="parTrans" cxnId="{5268274F-E70E-4B13-AC3E-BA968718C89D}">
      <dgm:prSet/>
      <dgm:spPr/>
      <dgm:t>
        <a:bodyPr/>
        <a:lstStyle/>
        <a:p>
          <a:endParaRPr lang="nl-NL"/>
        </a:p>
      </dgm:t>
    </dgm:pt>
    <dgm:pt modelId="{4C69BE5F-9430-4F5A-8875-267469D634D4}" type="sibTrans" cxnId="{5268274F-E70E-4B13-AC3E-BA968718C89D}">
      <dgm:prSet/>
      <dgm:spPr/>
      <dgm:t>
        <a:bodyPr/>
        <a:lstStyle/>
        <a:p>
          <a:endParaRPr lang="nl-NL"/>
        </a:p>
      </dgm:t>
    </dgm:pt>
    <dgm:pt modelId="{27C38AEF-2E0B-483F-B6D3-FB25C97F9811}">
      <dgm:prSet phldrT="[Tekst]" custT="1"/>
      <dgm:spPr>
        <a:solidFill>
          <a:srgbClr val="01B4E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nl-BE" sz="2000" b="1" dirty="0">
              <a:solidFill>
                <a:srgbClr val="002060"/>
              </a:solidFill>
              <a:latin typeface="+mn-lt"/>
              <a:cs typeface="Calibri" pitchFamily="34" charset="0"/>
            </a:rPr>
            <a:t>RC Santpoort-Brederode,</a:t>
          </a:r>
          <a:endParaRPr lang="nl-NL" sz="2000" b="1" dirty="0"/>
        </a:p>
      </dgm:t>
    </dgm:pt>
    <dgm:pt modelId="{9991B177-DEF5-4609-A05A-229456B2778B}" type="parTrans" cxnId="{A2A9D64B-3327-4581-B25D-7409CBD3E7E9}">
      <dgm:prSet/>
      <dgm:spPr/>
      <dgm:t>
        <a:bodyPr/>
        <a:lstStyle/>
        <a:p>
          <a:endParaRPr lang="nl-NL"/>
        </a:p>
      </dgm:t>
    </dgm:pt>
    <dgm:pt modelId="{CB04638F-613C-49B8-9040-56D9BA4F33D3}" type="sibTrans" cxnId="{A2A9D64B-3327-4581-B25D-7409CBD3E7E9}">
      <dgm:prSet/>
      <dgm:spPr/>
      <dgm:t>
        <a:bodyPr/>
        <a:lstStyle/>
        <a:p>
          <a:endParaRPr lang="nl-NL"/>
        </a:p>
      </dgm:t>
    </dgm:pt>
    <dgm:pt modelId="{3BD1CE1B-5404-417A-AA57-C9456B3A704D}">
      <dgm:prSet custT="1"/>
      <dgm:spPr>
        <a:solidFill>
          <a:srgbClr val="01B4E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nl-BE" sz="2000" b="1" dirty="0">
              <a:solidFill>
                <a:schemeClr val="bg1"/>
              </a:solidFill>
            </a:rPr>
            <a:t>Rachid el </a:t>
          </a:r>
          <a:r>
            <a:rPr lang="nl-BE" sz="2000" b="1" dirty="0" err="1">
              <a:solidFill>
                <a:schemeClr val="bg1"/>
              </a:solidFill>
            </a:rPr>
            <a:t>Guebli</a:t>
          </a:r>
          <a:endParaRPr lang="nl-BE" sz="2000" b="1" dirty="0">
            <a:solidFill>
              <a:schemeClr val="bg1"/>
            </a:solidFill>
          </a:endParaRPr>
        </a:p>
      </dgm:t>
    </dgm:pt>
    <dgm:pt modelId="{8BFA65A1-D84B-46A2-B89B-0F6D7A5D56F1}" type="parTrans" cxnId="{B855B443-D67B-4FD7-AE4E-0338A9FE3E0F}">
      <dgm:prSet/>
      <dgm:spPr/>
      <dgm:t>
        <a:bodyPr/>
        <a:lstStyle/>
        <a:p>
          <a:endParaRPr lang="nl-NL"/>
        </a:p>
      </dgm:t>
    </dgm:pt>
    <dgm:pt modelId="{1BFEA949-DF60-4AA6-A326-1B7A8B627780}" type="sibTrans" cxnId="{B855B443-D67B-4FD7-AE4E-0338A9FE3E0F}">
      <dgm:prSet/>
      <dgm:spPr/>
      <dgm:t>
        <a:bodyPr/>
        <a:lstStyle/>
        <a:p>
          <a:endParaRPr lang="nl-NL"/>
        </a:p>
      </dgm:t>
    </dgm:pt>
    <dgm:pt modelId="{034CB6C9-7228-4DA4-98DE-E28A2F025B0F}">
      <dgm:prSet phldrT="[Tekst]" custT="1"/>
      <dgm:spPr>
        <a:solidFill>
          <a:srgbClr val="01B4E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nl-BE" sz="2000" b="1" dirty="0">
              <a:solidFill>
                <a:srgbClr val="002060"/>
              </a:solidFill>
            </a:rPr>
            <a:t>RC Santpoort-Brederode</a:t>
          </a:r>
          <a:endParaRPr lang="nl-NL" sz="2000" b="1" dirty="0"/>
        </a:p>
      </dgm:t>
    </dgm:pt>
    <dgm:pt modelId="{6A28C377-5856-47F5-A5B4-4856902BD933}" type="parTrans" cxnId="{03E3903C-0B51-4610-9304-8D16FAE4ED9F}">
      <dgm:prSet/>
      <dgm:spPr/>
      <dgm:t>
        <a:bodyPr/>
        <a:lstStyle/>
        <a:p>
          <a:endParaRPr lang="nl-NL"/>
        </a:p>
      </dgm:t>
    </dgm:pt>
    <dgm:pt modelId="{731A386F-F1BE-4A46-A330-461910DC7D02}" type="sibTrans" cxnId="{03E3903C-0B51-4610-9304-8D16FAE4ED9F}">
      <dgm:prSet/>
      <dgm:spPr/>
      <dgm:t>
        <a:bodyPr/>
        <a:lstStyle/>
        <a:p>
          <a:endParaRPr lang="nl-NL"/>
        </a:p>
      </dgm:t>
    </dgm:pt>
    <dgm:pt modelId="{20FF8627-C0FA-4E61-A924-F46163945FA4}">
      <dgm:prSet custT="1"/>
      <dgm:spPr>
        <a:solidFill>
          <a:srgbClr val="01B4E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nl-BE" sz="2000" b="1" dirty="0">
              <a:solidFill>
                <a:srgbClr val="002060"/>
              </a:solidFill>
            </a:rPr>
            <a:t>RC Amsterdam Hoog-Zuid </a:t>
          </a:r>
          <a:endParaRPr lang="nl-BE" sz="2000" b="1" dirty="0">
            <a:solidFill>
              <a:schemeClr val="tx1"/>
            </a:solidFill>
          </a:endParaRPr>
        </a:p>
      </dgm:t>
    </dgm:pt>
    <dgm:pt modelId="{652FB259-32A1-4D27-BE2B-03FCCAD9BEEE}" type="parTrans" cxnId="{071D8FA8-23B9-4FBE-BA22-1D8942C75666}">
      <dgm:prSet/>
      <dgm:spPr/>
      <dgm:t>
        <a:bodyPr/>
        <a:lstStyle/>
        <a:p>
          <a:endParaRPr lang="nl-NL"/>
        </a:p>
      </dgm:t>
    </dgm:pt>
    <dgm:pt modelId="{6E5544FA-A4CE-496B-9BF7-D9E15BF3BC2F}" type="sibTrans" cxnId="{071D8FA8-23B9-4FBE-BA22-1D8942C75666}">
      <dgm:prSet/>
      <dgm:spPr/>
      <dgm:t>
        <a:bodyPr/>
        <a:lstStyle/>
        <a:p>
          <a:endParaRPr lang="nl-NL"/>
        </a:p>
      </dgm:t>
    </dgm:pt>
    <dgm:pt modelId="{0DBDEE3D-CC87-4E74-8BAD-F9B6DF491393}">
      <dgm:prSet custT="1"/>
      <dgm:spPr>
        <a:solidFill>
          <a:srgbClr val="01B4E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nl-BE" sz="2000" b="1" dirty="0">
              <a:solidFill>
                <a:schemeClr val="bg1"/>
              </a:solidFill>
            </a:rPr>
            <a:t>Sharon Smit</a:t>
          </a:r>
        </a:p>
      </dgm:t>
    </dgm:pt>
    <dgm:pt modelId="{41C5DA06-53E5-41D7-906E-F7F24E3555F3}" type="parTrans" cxnId="{BD710381-D871-4EEF-A1D8-35615A365755}">
      <dgm:prSet/>
      <dgm:spPr/>
      <dgm:t>
        <a:bodyPr/>
        <a:lstStyle/>
        <a:p>
          <a:endParaRPr lang="nl-NL"/>
        </a:p>
      </dgm:t>
    </dgm:pt>
    <dgm:pt modelId="{54F2BA51-24C0-4330-A715-3CEDA1242FD9}" type="sibTrans" cxnId="{BD710381-D871-4EEF-A1D8-35615A365755}">
      <dgm:prSet/>
      <dgm:spPr/>
      <dgm:t>
        <a:bodyPr/>
        <a:lstStyle/>
        <a:p>
          <a:endParaRPr lang="nl-NL"/>
        </a:p>
      </dgm:t>
    </dgm:pt>
    <dgm:pt modelId="{6AE2ABEE-AEDB-4D43-914E-18F46B7C3B59}">
      <dgm:prSet custT="1"/>
      <dgm:spPr>
        <a:solidFill>
          <a:srgbClr val="01B4E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nl-BE" sz="2000" b="1" dirty="0">
              <a:solidFill>
                <a:srgbClr val="002060"/>
              </a:solidFill>
            </a:rPr>
            <a:t>RC Alkmaar</a:t>
          </a:r>
          <a:endParaRPr lang="nl-BE" sz="2000" b="1" dirty="0">
            <a:solidFill>
              <a:schemeClr val="tx1"/>
            </a:solidFill>
          </a:endParaRPr>
        </a:p>
      </dgm:t>
    </dgm:pt>
    <dgm:pt modelId="{820C0C2C-57B2-4FB6-BEA1-CFFA36FB11BC}" type="parTrans" cxnId="{5BAE84B3-7D2A-4EAC-B2E1-E5C41E6AB8DE}">
      <dgm:prSet/>
      <dgm:spPr/>
      <dgm:t>
        <a:bodyPr/>
        <a:lstStyle/>
        <a:p>
          <a:endParaRPr lang="nl-NL"/>
        </a:p>
      </dgm:t>
    </dgm:pt>
    <dgm:pt modelId="{812EA45F-2011-459A-92C3-A493672F78D9}" type="sibTrans" cxnId="{5BAE84B3-7D2A-4EAC-B2E1-E5C41E6AB8DE}">
      <dgm:prSet/>
      <dgm:spPr/>
      <dgm:t>
        <a:bodyPr/>
        <a:lstStyle/>
        <a:p>
          <a:endParaRPr lang="nl-NL"/>
        </a:p>
      </dgm:t>
    </dgm:pt>
    <dgm:pt modelId="{2A78260B-10DF-43BD-BA04-51DCBF232589}">
      <dgm:prSet custT="1"/>
      <dgm:spPr>
        <a:solidFill>
          <a:srgbClr val="01B4E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nl-BE" sz="2000" b="1" dirty="0">
              <a:solidFill>
                <a:schemeClr val="bg1"/>
              </a:solidFill>
            </a:rPr>
            <a:t>Bernard Karsten</a:t>
          </a:r>
        </a:p>
      </dgm:t>
    </dgm:pt>
    <dgm:pt modelId="{7F2E9FF1-CB63-431C-B490-B934A64728CA}" type="parTrans" cxnId="{4E1BC7C7-D27B-4E93-BC19-1CE230CF9003}">
      <dgm:prSet/>
      <dgm:spPr/>
      <dgm:t>
        <a:bodyPr/>
        <a:lstStyle/>
        <a:p>
          <a:endParaRPr lang="nl-NL"/>
        </a:p>
      </dgm:t>
    </dgm:pt>
    <dgm:pt modelId="{6F10D819-0735-47FA-9AF8-ECCFF21F2892}" type="sibTrans" cxnId="{4E1BC7C7-D27B-4E93-BC19-1CE230CF9003}">
      <dgm:prSet/>
      <dgm:spPr/>
      <dgm:t>
        <a:bodyPr/>
        <a:lstStyle/>
        <a:p>
          <a:endParaRPr lang="nl-NL"/>
        </a:p>
      </dgm:t>
    </dgm:pt>
    <dgm:pt modelId="{2F1FBB64-4AAF-4A8A-A536-F3077FA6D3B5}">
      <dgm:prSet custT="1"/>
      <dgm:spPr>
        <a:solidFill>
          <a:srgbClr val="01B4E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nl-BE" sz="2000" b="1" dirty="0">
              <a:solidFill>
                <a:srgbClr val="002060"/>
              </a:solidFill>
            </a:rPr>
            <a:t> RC Alkmaar Young </a:t>
          </a:r>
          <a:r>
            <a:rPr lang="nl-BE" sz="2000" b="1" dirty="0" err="1">
              <a:solidFill>
                <a:srgbClr val="002060"/>
              </a:solidFill>
            </a:rPr>
            <a:t>Ambition</a:t>
          </a:r>
          <a:r>
            <a:rPr lang="nl-BE" sz="2000" b="1" dirty="0">
              <a:solidFill>
                <a:srgbClr val="002060"/>
              </a:solidFill>
            </a:rPr>
            <a:t> </a:t>
          </a:r>
          <a:endParaRPr lang="nl-BE" sz="2000" b="1" dirty="0">
            <a:solidFill>
              <a:schemeClr val="tx1"/>
            </a:solidFill>
          </a:endParaRPr>
        </a:p>
      </dgm:t>
    </dgm:pt>
    <dgm:pt modelId="{9E0A0350-8A27-4048-AB12-7743B4C4338C}" type="parTrans" cxnId="{43CFB915-702B-4DC0-9DFA-4B117576532C}">
      <dgm:prSet/>
      <dgm:spPr/>
      <dgm:t>
        <a:bodyPr/>
        <a:lstStyle/>
        <a:p>
          <a:endParaRPr lang="nl-NL"/>
        </a:p>
      </dgm:t>
    </dgm:pt>
    <dgm:pt modelId="{A5DAB661-E789-4537-A253-77EBEC05ECE8}" type="sibTrans" cxnId="{43CFB915-702B-4DC0-9DFA-4B117576532C}">
      <dgm:prSet/>
      <dgm:spPr/>
      <dgm:t>
        <a:bodyPr/>
        <a:lstStyle/>
        <a:p>
          <a:endParaRPr lang="nl-NL"/>
        </a:p>
      </dgm:t>
    </dgm:pt>
    <dgm:pt modelId="{7B1B3A87-EDB4-4E2B-829D-26C158EAAD6A}">
      <dgm:prSet custT="1"/>
      <dgm:spPr>
        <a:solidFill>
          <a:srgbClr val="01B4E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nl-NL" sz="2000" b="1" dirty="0">
              <a:solidFill>
                <a:schemeClr val="bg1"/>
              </a:solidFill>
            </a:rPr>
            <a:t>Bart van </a:t>
          </a:r>
          <a:r>
            <a:rPr lang="nl-NL" sz="2000" b="1" dirty="0" err="1">
              <a:solidFill>
                <a:schemeClr val="bg1"/>
              </a:solidFill>
            </a:rPr>
            <a:t>Mervennee</a:t>
          </a:r>
          <a:endParaRPr lang="nl-BE" sz="2000" b="1" dirty="0">
            <a:solidFill>
              <a:schemeClr val="bg1"/>
            </a:solidFill>
          </a:endParaRPr>
        </a:p>
      </dgm:t>
    </dgm:pt>
    <dgm:pt modelId="{F6A7202D-B208-40CB-AFB3-166BA0C04354}" type="parTrans" cxnId="{20FF10D1-81AF-401E-8887-B9FD2474838B}">
      <dgm:prSet/>
      <dgm:spPr/>
      <dgm:t>
        <a:bodyPr/>
        <a:lstStyle/>
        <a:p>
          <a:endParaRPr lang="nl-NL"/>
        </a:p>
      </dgm:t>
    </dgm:pt>
    <dgm:pt modelId="{EC3E2627-DC52-4555-B7FE-5146B8B82A03}" type="sibTrans" cxnId="{20FF10D1-81AF-401E-8887-B9FD2474838B}">
      <dgm:prSet/>
      <dgm:spPr/>
      <dgm:t>
        <a:bodyPr/>
        <a:lstStyle/>
        <a:p>
          <a:endParaRPr lang="nl-NL"/>
        </a:p>
      </dgm:t>
    </dgm:pt>
    <dgm:pt modelId="{6AEC730C-02B5-4B3C-AB51-E11AF83623C5}">
      <dgm:prSet custT="1"/>
      <dgm:spPr>
        <a:solidFill>
          <a:srgbClr val="01B4E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nl-BE" sz="2000" b="1" dirty="0">
            <a:solidFill>
              <a:schemeClr val="tx1"/>
            </a:solidFill>
          </a:endParaRPr>
        </a:p>
      </dgm:t>
    </dgm:pt>
    <dgm:pt modelId="{8A9F72EB-FD4A-448E-9B0A-2B2A5B0D87F6}" type="parTrans" cxnId="{4BA7C59E-9EAB-4132-9335-16EDE59180AF}">
      <dgm:prSet/>
      <dgm:spPr/>
      <dgm:t>
        <a:bodyPr/>
        <a:lstStyle/>
        <a:p>
          <a:endParaRPr lang="nl-NL"/>
        </a:p>
      </dgm:t>
    </dgm:pt>
    <dgm:pt modelId="{88344508-C973-4D97-8A22-D9C05264B33F}" type="sibTrans" cxnId="{4BA7C59E-9EAB-4132-9335-16EDE59180AF}">
      <dgm:prSet/>
      <dgm:spPr/>
      <dgm:t>
        <a:bodyPr/>
        <a:lstStyle/>
        <a:p>
          <a:endParaRPr lang="nl-NL"/>
        </a:p>
      </dgm:t>
    </dgm:pt>
    <dgm:pt modelId="{8C1DEA7E-E366-457C-9264-8BC073180828}">
      <dgm:prSet/>
      <dgm:spPr>
        <a:solidFill>
          <a:srgbClr val="01B4E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nl-BE" sz="2000" b="1" dirty="0">
              <a:solidFill>
                <a:srgbClr val="002060"/>
              </a:solidFill>
            </a:rPr>
            <a:t>RC Alkmaar Young </a:t>
          </a:r>
          <a:r>
            <a:rPr lang="nl-BE" sz="2000" b="1" dirty="0" err="1">
              <a:solidFill>
                <a:srgbClr val="002060"/>
              </a:solidFill>
            </a:rPr>
            <a:t>Ambition</a:t>
          </a:r>
          <a:r>
            <a:rPr lang="nl-BE" sz="2000" b="1" dirty="0">
              <a:solidFill>
                <a:srgbClr val="002060"/>
              </a:solidFill>
            </a:rPr>
            <a:t> </a:t>
          </a:r>
          <a:endParaRPr lang="nl-BE" sz="2000" b="1" dirty="0">
            <a:solidFill>
              <a:schemeClr val="tx1"/>
            </a:solidFill>
          </a:endParaRPr>
        </a:p>
      </dgm:t>
    </dgm:pt>
    <dgm:pt modelId="{E78B2638-D669-410A-A2E1-CC6349C6E404}" type="parTrans" cxnId="{2DBBDACD-9A4F-4E2F-ACFD-3AD763E7E003}">
      <dgm:prSet/>
      <dgm:spPr/>
      <dgm:t>
        <a:bodyPr/>
        <a:lstStyle/>
        <a:p>
          <a:endParaRPr lang="nl-NL"/>
        </a:p>
      </dgm:t>
    </dgm:pt>
    <dgm:pt modelId="{CD0DBF73-EBC8-49D1-83A5-041A45AF2F57}" type="sibTrans" cxnId="{2DBBDACD-9A4F-4E2F-ACFD-3AD763E7E003}">
      <dgm:prSet/>
      <dgm:spPr/>
      <dgm:t>
        <a:bodyPr/>
        <a:lstStyle/>
        <a:p>
          <a:endParaRPr lang="nl-NL"/>
        </a:p>
      </dgm:t>
    </dgm:pt>
    <dgm:pt modelId="{D428CA2A-5FE2-4ED0-B5ED-A1D350109E69}" type="pres">
      <dgm:prSet presAssocID="{2D03E1C3-470C-4BBC-9BAC-4500679CBA55}" presName="linearFlow" presStyleCnt="0">
        <dgm:presLayoutVars>
          <dgm:dir/>
          <dgm:resizeHandles val="exact"/>
        </dgm:presLayoutVars>
      </dgm:prSet>
      <dgm:spPr/>
    </dgm:pt>
    <dgm:pt modelId="{9F172ABB-A9F6-4B4C-94C2-56324488F0DA}" type="pres">
      <dgm:prSet presAssocID="{E9D41363-5124-4DB5-B7D5-23E1D079E1CF}" presName="composite" presStyleCnt="0"/>
      <dgm:spPr/>
    </dgm:pt>
    <dgm:pt modelId="{C4B10D4D-67DC-406D-A439-AD962360DC50}" type="pres">
      <dgm:prSet presAssocID="{E9D41363-5124-4DB5-B7D5-23E1D079E1CF}" presName="imgShp" presStyleLbl="fgImgPlace1" presStyleIdx="0" presStyleCnt="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6B4A0CB0-081D-4BBF-A0EE-F0B2D18AFE5F}" type="pres">
      <dgm:prSet presAssocID="{E9D41363-5124-4DB5-B7D5-23E1D079E1CF}" presName="txShp" presStyleLbl="node1" presStyleIdx="0" presStyleCnt="6">
        <dgm:presLayoutVars>
          <dgm:bulletEnabled val="1"/>
        </dgm:presLayoutVars>
      </dgm:prSet>
      <dgm:spPr/>
    </dgm:pt>
    <dgm:pt modelId="{E446C6FE-B234-4CE2-872F-4253E5DBC252}" type="pres">
      <dgm:prSet presAssocID="{5005184C-0170-44B9-A25C-0C93FB6D2283}" presName="spacing" presStyleCnt="0"/>
      <dgm:spPr/>
    </dgm:pt>
    <dgm:pt modelId="{A9342277-5B6A-4002-B1A8-FD4FF970F05A}" type="pres">
      <dgm:prSet presAssocID="{C2C5C30F-93A8-432A-952D-1EAA98682B4F}" presName="composite" presStyleCnt="0"/>
      <dgm:spPr/>
    </dgm:pt>
    <dgm:pt modelId="{972FF9E2-A3F8-49CA-85CE-4F5D129AFEE6}" type="pres">
      <dgm:prSet presAssocID="{C2C5C30F-93A8-432A-952D-1EAA98682B4F}" presName="imgShp" presStyleLbl="fgImgPlace1" presStyleIdx="1" presStyleCnt="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AC5CA9E2-17AC-4C49-A6F2-FA658C548275}" type="pres">
      <dgm:prSet presAssocID="{C2C5C30F-93A8-432A-952D-1EAA98682B4F}" presName="txShp" presStyleLbl="node1" presStyleIdx="1" presStyleCnt="6">
        <dgm:presLayoutVars>
          <dgm:bulletEnabled val="1"/>
        </dgm:presLayoutVars>
      </dgm:prSet>
      <dgm:spPr/>
    </dgm:pt>
    <dgm:pt modelId="{1D428A93-32FA-4D86-A89F-E8598E90E6AB}" type="pres">
      <dgm:prSet presAssocID="{4C69BE5F-9430-4F5A-8875-267469D634D4}" presName="spacing" presStyleCnt="0"/>
      <dgm:spPr/>
    </dgm:pt>
    <dgm:pt modelId="{8A83BCC3-4849-47A1-B884-E06F12AECDFE}" type="pres">
      <dgm:prSet presAssocID="{3BD1CE1B-5404-417A-AA57-C9456B3A704D}" presName="composite" presStyleCnt="0"/>
      <dgm:spPr/>
    </dgm:pt>
    <dgm:pt modelId="{ACAD5227-0B9F-47DF-9E1D-DA79B67AF19C}" type="pres">
      <dgm:prSet presAssocID="{3BD1CE1B-5404-417A-AA57-C9456B3A704D}" presName="imgShp" presStyleLbl="fgImgPlac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BF418F9A-4246-4B6B-A266-E0C8E23EB9F5}" type="pres">
      <dgm:prSet presAssocID="{3BD1CE1B-5404-417A-AA57-C9456B3A704D}" presName="txShp" presStyleLbl="node1" presStyleIdx="2" presStyleCnt="6">
        <dgm:presLayoutVars>
          <dgm:bulletEnabled val="1"/>
        </dgm:presLayoutVars>
      </dgm:prSet>
      <dgm:spPr/>
    </dgm:pt>
    <dgm:pt modelId="{CBB7A469-2149-40F2-84DC-79B7C190C8D5}" type="pres">
      <dgm:prSet presAssocID="{1BFEA949-DF60-4AA6-A326-1B7A8B627780}" presName="spacing" presStyleCnt="0"/>
      <dgm:spPr/>
    </dgm:pt>
    <dgm:pt modelId="{E2B95158-A2AB-4501-BDA5-F633FD11F7C7}" type="pres">
      <dgm:prSet presAssocID="{0DBDEE3D-CC87-4E74-8BAD-F9B6DF491393}" presName="composite" presStyleCnt="0"/>
      <dgm:spPr/>
    </dgm:pt>
    <dgm:pt modelId="{8EE9B1D1-3AAE-40CD-90CA-E6857681D7CE}" type="pres">
      <dgm:prSet presAssocID="{0DBDEE3D-CC87-4E74-8BAD-F9B6DF491393}" presName="imgShp" presStyleLbl="fgImgPlace1" presStyleIdx="3" presStyleCnt="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87DC0330-49E0-42AF-BC7F-59077668F17A}" type="pres">
      <dgm:prSet presAssocID="{0DBDEE3D-CC87-4E74-8BAD-F9B6DF491393}" presName="txShp" presStyleLbl="node1" presStyleIdx="3" presStyleCnt="6">
        <dgm:presLayoutVars>
          <dgm:bulletEnabled val="1"/>
        </dgm:presLayoutVars>
      </dgm:prSet>
      <dgm:spPr/>
    </dgm:pt>
    <dgm:pt modelId="{DE962D03-29E3-4AD8-BBC3-78FF5A04E507}" type="pres">
      <dgm:prSet presAssocID="{54F2BA51-24C0-4330-A715-3CEDA1242FD9}" presName="spacing" presStyleCnt="0"/>
      <dgm:spPr/>
    </dgm:pt>
    <dgm:pt modelId="{98B129F3-9876-4BA3-B3C0-C915E95735B7}" type="pres">
      <dgm:prSet presAssocID="{2A78260B-10DF-43BD-BA04-51DCBF232589}" presName="composite" presStyleCnt="0"/>
      <dgm:spPr/>
    </dgm:pt>
    <dgm:pt modelId="{7A09C492-F08D-4DBB-B85C-87D113533F3A}" type="pres">
      <dgm:prSet presAssocID="{2A78260B-10DF-43BD-BA04-51DCBF232589}" presName="imgShp" presStyleLbl="fgImgPlace1" presStyleIdx="4" presStyleCnt="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9E46F533-F71E-479E-A565-6F9E49B029C9}" type="pres">
      <dgm:prSet presAssocID="{2A78260B-10DF-43BD-BA04-51DCBF232589}" presName="txShp" presStyleLbl="node1" presStyleIdx="4" presStyleCnt="6">
        <dgm:presLayoutVars>
          <dgm:bulletEnabled val="1"/>
        </dgm:presLayoutVars>
      </dgm:prSet>
      <dgm:spPr/>
    </dgm:pt>
    <dgm:pt modelId="{E107EDAC-FF30-441E-BD73-A0D551DCB316}" type="pres">
      <dgm:prSet presAssocID="{6F10D819-0735-47FA-9AF8-ECCFF21F2892}" presName="spacing" presStyleCnt="0"/>
      <dgm:spPr/>
    </dgm:pt>
    <dgm:pt modelId="{591D6695-AF92-4859-8E4F-FD0588F4005E}" type="pres">
      <dgm:prSet presAssocID="{7B1B3A87-EDB4-4E2B-829D-26C158EAAD6A}" presName="composite" presStyleCnt="0"/>
      <dgm:spPr/>
    </dgm:pt>
    <dgm:pt modelId="{98D22CC9-ADF1-4934-97A5-72F977D1910D}" type="pres">
      <dgm:prSet presAssocID="{7B1B3A87-EDB4-4E2B-829D-26C158EAAD6A}" presName="imgShp" presStyleLbl="fgImgPlace1" presStyleIdx="5" presStyleCnt="6"/>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34F06AB8-EA74-477A-B8EC-B21735DB956F}" type="pres">
      <dgm:prSet presAssocID="{7B1B3A87-EDB4-4E2B-829D-26C158EAAD6A}" presName="txShp" presStyleLbl="node1" presStyleIdx="5" presStyleCnt="6">
        <dgm:presLayoutVars>
          <dgm:bulletEnabled val="1"/>
        </dgm:presLayoutVars>
      </dgm:prSet>
      <dgm:spPr/>
    </dgm:pt>
  </dgm:ptLst>
  <dgm:cxnLst>
    <dgm:cxn modelId="{8D83720C-43C3-45BE-9969-9371438B5A9A}" srcId="{2D03E1C3-470C-4BBC-9BAC-4500679CBA55}" destId="{E9D41363-5124-4DB5-B7D5-23E1D079E1CF}" srcOrd="0" destOrd="0" parTransId="{F0BEC112-3A7A-4A8F-8220-50AE8BE1E70A}" sibTransId="{5005184C-0170-44B9-A25C-0C93FB6D2283}"/>
    <dgm:cxn modelId="{43CFB915-702B-4DC0-9DFA-4B117576532C}" srcId="{2A78260B-10DF-43BD-BA04-51DCBF232589}" destId="{2F1FBB64-4AAF-4A8A-A536-F3077FA6D3B5}" srcOrd="0" destOrd="0" parTransId="{9E0A0350-8A27-4048-AB12-7743B4C4338C}" sibTransId="{A5DAB661-E789-4537-A253-77EBEC05ECE8}"/>
    <dgm:cxn modelId="{03E3903C-0B51-4610-9304-8D16FAE4ED9F}" srcId="{C2C5C30F-93A8-432A-952D-1EAA98682B4F}" destId="{034CB6C9-7228-4DA4-98DE-E28A2F025B0F}" srcOrd="0" destOrd="0" parTransId="{6A28C377-5856-47F5-A5B4-4856902BD933}" sibTransId="{731A386F-F1BE-4A46-A330-461910DC7D02}"/>
    <dgm:cxn modelId="{0695745F-4A4B-4DD1-A658-A772DE526D7D}" type="presOf" srcId="{3BD1CE1B-5404-417A-AA57-C9456B3A704D}" destId="{BF418F9A-4246-4B6B-A266-E0C8E23EB9F5}" srcOrd="0" destOrd="0" presId="urn:microsoft.com/office/officeart/2005/8/layout/vList3"/>
    <dgm:cxn modelId="{ED43E960-AAD1-4481-9091-67972111701E}" type="presOf" srcId="{2F1FBB64-4AAF-4A8A-A536-F3077FA6D3B5}" destId="{9E46F533-F71E-479E-A565-6F9E49B029C9}" srcOrd="0" destOrd="1" presId="urn:microsoft.com/office/officeart/2005/8/layout/vList3"/>
    <dgm:cxn modelId="{B855B443-D67B-4FD7-AE4E-0338A9FE3E0F}" srcId="{2D03E1C3-470C-4BBC-9BAC-4500679CBA55}" destId="{3BD1CE1B-5404-417A-AA57-C9456B3A704D}" srcOrd="2" destOrd="0" parTransId="{8BFA65A1-D84B-46A2-B89B-0F6D7A5D56F1}" sibTransId="{1BFEA949-DF60-4AA6-A326-1B7A8B627780}"/>
    <dgm:cxn modelId="{A2A9D64B-3327-4581-B25D-7409CBD3E7E9}" srcId="{E9D41363-5124-4DB5-B7D5-23E1D079E1CF}" destId="{27C38AEF-2E0B-483F-B6D3-FB25C97F9811}" srcOrd="0" destOrd="0" parTransId="{9991B177-DEF5-4609-A05A-229456B2778B}" sibTransId="{CB04638F-613C-49B8-9040-56D9BA4F33D3}"/>
    <dgm:cxn modelId="{5268274F-E70E-4B13-AC3E-BA968718C89D}" srcId="{2D03E1C3-470C-4BBC-9BAC-4500679CBA55}" destId="{C2C5C30F-93A8-432A-952D-1EAA98682B4F}" srcOrd="1" destOrd="0" parTransId="{42903859-A17F-42AA-B0F1-E7C75D41F9D8}" sibTransId="{4C69BE5F-9430-4F5A-8875-267469D634D4}"/>
    <dgm:cxn modelId="{BD710381-D871-4EEF-A1D8-35615A365755}" srcId="{2D03E1C3-470C-4BBC-9BAC-4500679CBA55}" destId="{0DBDEE3D-CC87-4E74-8BAD-F9B6DF491393}" srcOrd="3" destOrd="0" parTransId="{41C5DA06-53E5-41D7-906E-F7F24E3555F3}" sibTransId="{54F2BA51-24C0-4330-A715-3CEDA1242FD9}"/>
    <dgm:cxn modelId="{287D3083-56E5-43DE-92ED-F6BE14EA6857}" type="presOf" srcId="{20FF8627-C0FA-4E61-A924-F46163945FA4}" destId="{BF418F9A-4246-4B6B-A266-E0C8E23EB9F5}" srcOrd="0" destOrd="1" presId="urn:microsoft.com/office/officeart/2005/8/layout/vList3"/>
    <dgm:cxn modelId="{4BA7C59E-9EAB-4132-9335-16EDE59180AF}" srcId="{2A78260B-10DF-43BD-BA04-51DCBF232589}" destId="{6AEC730C-02B5-4B3C-AB51-E11AF83623C5}" srcOrd="1" destOrd="0" parTransId="{8A9F72EB-FD4A-448E-9B0A-2B2A5B0D87F6}" sibTransId="{88344508-C973-4D97-8A22-D9C05264B33F}"/>
    <dgm:cxn modelId="{FDAC9AA5-74A7-446B-9C1C-C90A80DD6C27}" type="presOf" srcId="{C2C5C30F-93A8-432A-952D-1EAA98682B4F}" destId="{AC5CA9E2-17AC-4C49-A6F2-FA658C548275}" srcOrd="0" destOrd="0" presId="urn:microsoft.com/office/officeart/2005/8/layout/vList3"/>
    <dgm:cxn modelId="{071D8FA8-23B9-4FBE-BA22-1D8942C75666}" srcId="{3BD1CE1B-5404-417A-AA57-C9456B3A704D}" destId="{20FF8627-C0FA-4E61-A924-F46163945FA4}" srcOrd="0" destOrd="0" parTransId="{652FB259-32A1-4D27-BE2B-03FCCAD9BEEE}" sibTransId="{6E5544FA-A4CE-496B-9BF7-D9E15BF3BC2F}"/>
    <dgm:cxn modelId="{E20894AE-0A7B-4D8F-9948-D5B2BEEC0B98}" type="presOf" srcId="{6AEC730C-02B5-4B3C-AB51-E11AF83623C5}" destId="{9E46F533-F71E-479E-A565-6F9E49B029C9}" srcOrd="0" destOrd="2" presId="urn:microsoft.com/office/officeart/2005/8/layout/vList3"/>
    <dgm:cxn modelId="{5BAE84B3-7D2A-4EAC-B2E1-E5C41E6AB8DE}" srcId="{0DBDEE3D-CC87-4E74-8BAD-F9B6DF491393}" destId="{6AE2ABEE-AEDB-4D43-914E-18F46B7C3B59}" srcOrd="0" destOrd="0" parTransId="{820C0C2C-57B2-4FB6-BEA1-CFFA36FB11BC}" sibTransId="{812EA45F-2011-459A-92C3-A493672F78D9}"/>
    <dgm:cxn modelId="{48894FBB-B2D5-47E2-8FA4-5E7B998D7885}" type="presOf" srcId="{8C1DEA7E-E366-457C-9264-8BC073180828}" destId="{34F06AB8-EA74-477A-B8EC-B21735DB956F}" srcOrd="0" destOrd="1" presId="urn:microsoft.com/office/officeart/2005/8/layout/vList3"/>
    <dgm:cxn modelId="{CAA4A3BC-443A-4685-94DC-8EF0252F91D1}" type="presOf" srcId="{27C38AEF-2E0B-483F-B6D3-FB25C97F9811}" destId="{6B4A0CB0-081D-4BBF-A0EE-F0B2D18AFE5F}" srcOrd="0" destOrd="1" presId="urn:microsoft.com/office/officeart/2005/8/layout/vList3"/>
    <dgm:cxn modelId="{CD3425C1-65C9-416A-B4E8-229EB0E2E173}" type="presOf" srcId="{034CB6C9-7228-4DA4-98DE-E28A2F025B0F}" destId="{AC5CA9E2-17AC-4C49-A6F2-FA658C548275}" srcOrd="0" destOrd="1" presId="urn:microsoft.com/office/officeart/2005/8/layout/vList3"/>
    <dgm:cxn modelId="{4E1BC7C7-D27B-4E93-BC19-1CE230CF9003}" srcId="{2D03E1C3-470C-4BBC-9BAC-4500679CBA55}" destId="{2A78260B-10DF-43BD-BA04-51DCBF232589}" srcOrd="4" destOrd="0" parTransId="{7F2E9FF1-CB63-431C-B490-B934A64728CA}" sibTransId="{6F10D819-0735-47FA-9AF8-ECCFF21F2892}"/>
    <dgm:cxn modelId="{2DBBDACD-9A4F-4E2F-ACFD-3AD763E7E003}" srcId="{7B1B3A87-EDB4-4E2B-829D-26C158EAAD6A}" destId="{8C1DEA7E-E366-457C-9264-8BC073180828}" srcOrd="0" destOrd="0" parTransId="{E78B2638-D669-410A-A2E1-CC6349C6E404}" sibTransId="{CD0DBF73-EBC8-49D1-83A5-041A45AF2F57}"/>
    <dgm:cxn modelId="{20FF10D1-81AF-401E-8887-B9FD2474838B}" srcId="{2D03E1C3-470C-4BBC-9BAC-4500679CBA55}" destId="{7B1B3A87-EDB4-4E2B-829D-26C158EAAD6A}" srcOrd="5" destOrd="0" parTransId="{F6A7202D-B208-40CB-AFB3-166BA0C04354}" sibTransId="{EC3E2627-DC52-4555-B7FE-5146B8B82A03}"/>
    <dgm:cxn modelId="{FA22C9D6-1577-4756-81C5-ECB4F79B124D}" type="presOf" srcId="{2D03E1C3-470C-4BBC-9BAC-4500679CBA55}" destId="{D428CA2A-5FE2-4ED0-B5ED-A1D350109E69}" srcOrd="0" destOrd="0" presId="urn:microsoft.com/office/officeart/2005/8/layout/vList3"/>
    <dgm:cxn modelId="{D6C4B9E9-04E2-4CA5-8087-634465C9088F}" type="presOf" srcId="{E9D41363-5124-4DB5-B7D5-23E1D079E1CF}" destId="{6B4A0CB0-081D-4BBF-A0EE-F0B2D18AFE5F}" srcOrd="0" destOrd="0" presId="urn:microsoft.com/office/officeart/2005/8/layout/vList3"/>
    <dgm:cxn modelId="{296BD0EC-8462-4575-B37E-6EA084818CAE}" type="presOf" srcId="{0DBDEE3D-CC87-4E74-8BAD-F9B6DF491393}" destId="{87DC0330-49E0-42AF-BC7F-59077668F17A}" srcOrd="0" destOrd="0" presId="urn:microsoft.com/office/officeart/2005/8/layout/vList3"/>
    <dgm:cxn modelId="{59BE20FE-CEA5-4F06-A762-1D4EBF9EA03C}" type="presOf" srcId="{7B1B3A87-EDB4-4E2B-829D-26C158EAAD6A}" destId="{34F06AB8-EA74-477A-B8EC-B21735DB956F}" srcOrd="0" destOrd="0" presId="urn:microsoft.com/office/officeart/2005/8/layout/vList3"/>
    <dgm:cxn modelId="{B4E06CFE-8485-44F2-99EF-1BDA007DF975}" type="presOf" srcId="{2A78260B-10DF-43BD-BA04-51DCBF232589}" destId="{9E46F533-F71E-479E-A565-6F9E49B029C9}" srcOrd="0" destOrd="0" presId="urn:microsoft.com/office/officeart/2005/8/layout/vList3"/>
    <dgm:cxn modelId="{9DEE39FF-121E-4D54-AD7C-04D02354B3DE}" type="presOf" srcId="{6AE2ABEE-AEDB-4D43-914E-18F46B7C3B59}" destId="{87DC0330-49E0-42AF-BC7F-59077668F17A}" srcOrd="0" destOrd="1" presId="urn:microsoft.com/office/officeart/2005/8/layout/vList3"/>
    <dgm:cxn modelId="{6A7FBCFC-A887-47A3-A4BA-E88FEBD1FA34}" type="presParOf" srcId="{D428CA2A-5FE2-4ED0-B5ED-A1D350109E69}" destId="{9F172ABB-A9F6-4B4C-94C2-56324488F0DA}" srcOrd="0" destOrd="0" presId="urn:microsoft.com/office/officeart/2005/8/layout/vList3"/>
    <dgm:cxn modelId="{68B580D7-652B-4527-896A-E1F3CEE8348C}" type="presParOf" srcId="{9F172ABB-A9F6-4B4C-94C2-56324488F0DA}" destId="{C4B10D4D-67DC-406D-A439-AD962360DC50}" srcOrd="0" destOrd="0" presId="urn:microsoft.com/office/officeart/2005/8/layout/vList3"/>
    <dgm:cxn modelId="{24F7D43B-9F1D-4EF2-8246-BE8CADF621E4}" type="presParOf" srcId="{9F172ABB-A9F6-4B4C-94C2-56324488F0DA}" destId="{6B4A0CB0-081D-4BBF-A0EE-F0B2D18AFE5F}" srcOrd="1" destOrd="0" presId="urn:microsoft.com/office/officeart/2005/8/layout/vList3"/>
    <dgm:cxn modelId="{91A100F0-EEC1-4B14-B5ED-6E300D8E58EF}" type="presParOf" srcId="{D428CA2A-5FE2-4ED0-B5ED-A1D350109E69}" destId="{E446C6FE-B234-4CE2-872F-4253E5DBC252}" srcOrd="1" destOrd="0" presId="urn:microsoft.com/office/officeart/2005/8/layout/vList3"/>
    <dgm:cxn modelId="{4B9D02B7-2C53-4759-903E-78499C7EED8A}" type="presParOf" srcId="{D428CA2A-5FE2-4ED0-B5ED-A1D350109E69}" destId="{A9342277-5B6A-4002-B1A8-FD4FF970F05A}" srcOrd="2" destOrd="0" presId="urn:microsoft.com/office/officeart/2005/8/layout/vList3"/>
    <dgm:cxn modelId="{47E018B0-CD67-4E8A-B1C6-99688EC3FD71}" type="presParOf" srcId="{A9342277-5B6A-4002-B1A8-FD4FF970F05A}" destId="{972FF9E2-A3F8-49CA-85CE-4F5D129AFEE6}" srcOrd="0" destOrd="0" presId="urn:microsoft.com/office/officeart/2005/8/layout/vList3"/>
    <dgm:cxn modelId="{6746D565-5B7F-4C81-AFBD-B2F7EEED68E2}" type="presParOf" srcId="{A9342277-5B6A-4002-B1A8-FD4FF970F05A}" destId="{AC5CA9E2-17AC-4C49-A6F2-FA658C548275}" srcOrd="1" destOrd="0" presId="urn:microsoft.com/office/officeart/2005/8/layout/vList3"/>
    <dgm:cxn modelId="{88BABB82-E56D-41F0-AA9E-E5B980B812D6}" type="presParOf" srcId="{D428CA2A-5FE2-4ED0-B5ED-A1D350109E69}" destId="{1D428A93-32FA-4D86-A89F-E8598E90E6AB}" srcOrd="3" destOrd="0" presId="urn:microsoft.com/office/officeart/2005/8/layout/vList3"/>
    <dgm:cxn modelId="{4CBE9DAE-6D50-48F8-9D7C-E4B13BC9AB0E}" type="presParOf" srcId="{D428CA2A-5FE2-4ED0-B5ED-A1D350109E69}" destId="{8A83BCC3-4849-47A1-B884-E06F12AECDFE}" srcOrd="4" destOrd="0" presId="urn:microsoft.com/office/officeart/2005/8/layout/vList3"/>
    <dgm:cxn modelId="{14E3BF4F-8164-4FC6-88BF-55AFD6950164}" type="presParOf" srcId="{8A83BCC3-4849-47A1-B884-E06F12AECDFE}" destId="{ACAD5227-0B9F-47DF-9E1D-DA79B67AF19C}" srcOrd="0" destOrd="0" presId="urn:microsoft.com/office/officeart/2005/8/layout/vList3"/>
    <dgm:cxn modelId="{D0E8B185-ED48-49F1-9234-4D8782796FDF}" type="presParOf" srcId="{8A83BCC3-4849-47A1-B884-E06F12AECDFE}" destId="{BF418F9A-4246-4B6B-A266-E0C8E23EB9F5}" srcOrd="1" destOrd="0" presId="urn:microsoft.com/office/officeart/2005/8/layout/vList3"/>
    <dgm:cxn modelId="{BF99E346-8961-4B12-A574-3D75E55315B5}" type="presParOf" srcId="{D428CA2A-5FE2-4ED0-B5ED-A1D350109E69}" destId="{CBB7A469-2149-40F2-84DC-79B7C190C8D5}" srcOrd="5" destOrd="0" presId="urn:microsoft.com/office/officeart/2005/8/layout/vList3"/>
    <dgm:cxn modelId="{ACB05E31-6764-49AB-A4B8-F5298A99A03A}" type="presParOf" srcId="{D428CA2A-5FE2-4ED0-B5ED-A1D350109E69}" destId="{E2B95158-A2AB-4501-BDA5-F633FD11F7C7}" srcOrd="6" destOrd="0" presId="urn:microsoft.com/office/officeart/2005/8/layout/vList3"/>
    <dgm:cxn modelId="{F2E32184-E5BB-4889-A813-5B16243A06B4}" type="presParOf" srcId="{E2B95158-A2AB-4501-BDA5-F633FD11F7C7}" destId="{8EE9B1D1-3AAE-40CD-90CA-E6857681D7CE}" srcOrd="0" destOrd="0" presId="urn:microsoft.com/office/officeart/2005/8/layout/vList3"/>
    <dgm:cxn modelId="{FCA3D043-BC6C-48EB-8920-C91CD9C97247}" type="presParOf" srcId="{E2B95158-A2AB-4501-BDA5-F633FD11F7C7}" destId="{87DC0330-49E0-42AF-BC7F-59077668F17A}" srcOrd="1" destOrd="0" presId="urn:microsoft.com/office/officeart/2005/8/layout/vList3"/>
    <dgm:cxn modelId="{C8AC6E80-0428-4184-B54C-8970410707B1}" type="presParOf" srcId="{D428CA2A-5FE2-4ED0-B5ED-A1D350109E69}" destId="{DE962D03-29E3-4AD8-BBC3-78FF5A04E507}" srcOrd="7" destOrd="0" presId="urn:microsoft.com/office/officeart/2005/8/layout/vList3"/>
    <dgm:cxn modelId="{55A59C23-EA92-43DB-8D9F-751AA2E37CB8}" type="presParOf" srcId="{D428CA2A-5FE2-4ED0-B5ED-A1D350109E69}" destId="{98B129F3-9876-4BA3-B3C0-C915E95735B7}" srcOrd="8" destOrd="0" presId="urn:microsoft.com/office/officeart/2005/8/layout/vList3"/>
    <dgm:cxn modelId="{18C71D9A-7549-48D3-9BF9-D03703206363}" type="presParOf" srcId="{98B129F3-9876-4BA3-B3C0-C915E95735B7}" destId="{7A09C492-F08D-4DBB-B85C-87D113533F3A}" srcOrd="0" destOrd="0" presId="urn:microsoft.com/office/officeart/2005/8/layout/vList3"/>
    <dgm:cxn modelId="{E4898245-5F15-4C81-ACB4-BC356F9BADEE}" type="presParOf" srcId="{98B129F3-9876-4BA3-B3C0-C915E95735B7}" destId="{9E46F533-F71E-479E-A565-6F9E49B029C9}" srcOrd="1" destOrd="0" presId="urn:microsoft.com/office/officeart/2005/8/layout/vList3"/>
    <dgm:cxn modelId="{C8B1ACA6-F9DC-4F9D-999A-2AED7A3174FF}" type="presParOf" srcId="{D428CA2A-5FE2-4ED0-B5ED-A1D350109E69}" destId="{E107EDAC-FF30-441E-BD73-A0D551DCB316}" srcOrd="9" destOrd="0" presId="urn:microsoft.com/office/officeart/2005/8/layout/vList3"/>
    <dgm:cxn modelId="{412941FB-FB6D-4546-9913-600DD7AC30CA}" type="presParOf" srcId="{D428CA2A-5FE2-4ED0-B5ED-A1D350109E69}" destId="{591D6695-AF92-4859-8E4F-FD0588F4005E}" srcOrd="10" destOrd="0" presId="urn:microsoft.com/office/officeart/2005/8/layout/vList3"/>
    <dgm:cxn modelId="{C0F9177A-2422-44CD-B978-3E8C01598CB6}" type="presParOf" srcId="{591D6695-AF92-4859-8E4F-FD0588F4005E}" destId="{98D22CC9-ADF1-4934-97A5-72F977D1910D}" srcOrd="0" destOrd="0" presId="urn:microsoft.com/office/officeart/2005/8/layout/vList3"/>
    <dgm:cxn modelId="{725E641D-03FD-49BB-8AC4-6B223C425972}" type="presParOf" srcId="{591D6695-AF92-4859-8E4F-FD0588F4005E}" destId="{34F06AB8-EA74-477A-B8EC-B21735DB956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A0CB0-081D-4BBF-A0EE-F0B2D18AFE5F}">
      <dsp:nvSpPr>
        <dsp:cNvPr id="0" name=""/>
        <dsp:cNvSpPr/>
      </dsp:nvSpPr>
      <dsp:spPr>
        <a:xfrm rot="10800000">
          <a:off x="1774310" y="4978"/>
          <a:ext cx="6201023" cy="849594"/>
        </a:xfrm>
        <a:prstGeom prst="homePlate">
          <a:avLst/>
        </a:prstGeom>
        <a:solidFill>
          <a:srgbClr val="01B4E7"/>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74648" tIns="76200" rIns="142240" bIns="76200" numCol="1" spcCol="1270" anchor="t" anchorCtr="0">
          <a:noAutofit/>
        </a:bodyPr>
        <a:lstStyle/>
        <a:p>
          <a:pPr marL="0" lvl="0" indent="0" algn="l" defTabSz="889000">
            <a:lnSpc>
              <a:spcPct val="90000"/>
            </a:lnSpc>
            <a:spcBef>
              <a:spcPct val="0"/>
            </a:spcBef>
            <a:spcAft>
              <a:spcPct val="35000"/>
            </a:spcAft>
            <a:buNone/>
          </a:pPr>
          <a:r>
            <a:rPr lang="nl-BE" sz="2000" b="1" kern="1200" dirty="0">
              <a:solidFill>
                <a:schemeClr val="bg1"/>
              </a:solidFill>
              <a:latin typeface="+mn-lt"/>
              <a:cs typeface="Calibri" pitchFamily="34" charset="0"/>
            </a:rPr>
            <a:t>Jurjen Kuipers</a:t>
          </a:r>
          <a:endParaRPr lang="nl-NL" sz="2000" b="1" kern="1200" dirty="0">
            <a:solidFill>
              <a:schemeClr val="bg1"/>
            </a:solidFill>
          </a:endParaRPr>
        </a:p>
        <a:p>
          <a:pPr marL="228600" lvl="1" indent="-228600" algn="l" defTabSz="889000">
            <a:lnSpc>
              <a:spcPct val="90000"/>
            </a:lnSpc>
            <a:spcBef>
              <a:spcPct val="0"/>
            </a:spcBef>
            <a:spcAft>
              <a:spcPct val="15000"/>
            </a:spcAft>
            <a:buChar char="•"/>
          </a:pPr>
          <a:r>
            <a:rPr lang="nl-BE" sz="2000" b="1" kern="1200" dirty="0">
              <a:solidFill>
                <a:srgbClr val="002060"/>
              </a:solidFill>
              <a:latin typeface="+mn-lt"/>
              <a:cs typeface="Calibri" pitchFamily="34" charset="0"/>
            </a:rPr>
            <a:t>RC Santpoort-Brederode,</a:t>
          </a:r>
          <a:endParaRPr lang="nl-NL" sz="2000" b="1" kern="1200" dirty="0"/>
        </a:p>
      </dsp:txBody>
      <dsp:txXfrm rot="10800000">
        <a:off x="1986708" y="4978"/>
        <a:ext cx="5988625" cy="849594"/>
      </dsp:txXfrm>
    </dsp:sp>
    <dsp:sp modelId="{C4B10D4D-67DC-406D-A439-AD962360DC50}">
      <dsp:nvSpPr>
        <dsp:cNvPr id="0" name=""/>
        <dsp:cNvSpPr/>
      </dsp:nvSpPr>
      <dsp:spPr>
        <a:xfrm>
          <a:off x="1349513" y="4978"/>
          <a:ext cx="849594" cy="849594"/>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5CA9E2-17AC-4C49-A6F2-FA658C548275}">
      <dsp:nvSpPr>
        <dsp:cNvPr id="0" name=""/>
        <dsp:cNvSpPr/>
      </dsp:nvSpPr>
      <dsp:spPr>
        <a:xfrm rot="10800000">
          <a:off x="1774310" y="1108183"/>
          <a:ext cx="6201023" cy="849594"/>
        </a:xfrm>
        <a:prstGeom prst="homePlate">
          <a:avLst/>
        </a:prstGeom>
        <a:solidFill>
          <a:srgbClr val="01B4E7"/>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74648" tIns="76200" rIns="142240" bIns="76200" numCol="1" spcCol="1270" anchor="t" anchorCtr="0">
          <a:noAutofit/>
        </a:bodyPr>
        <a:lstStyle/>
        <a:p>
          <a:pPr marL="0" lvl="0" indent="0" algn="l" defTabSz="889000">
            <a:lnSpc>
              <a:spcPct val="90000"/>
            </a:lnSpc>
            <a:spcBef>
              <a:spcPct val="0"/>
            </a:spcBef>
            <a:spcAft>
              <a:spcPct val="35000"/>
            </a:spcAft>
            <a:buNone/>
          </a:pPr>
          <a:r>
            <a:rPr lang="nl-BE" sz="2000" b="1" kern="1200" dirty="0">
              <a:solidFill>
                <a:schemeClr val="bg1"/>
              </a:solidFill>
            </a:rPr>
            <a:t>Edward van der Zwaag</a:t>
          </a:r>
          <a:endParaRPr lang="nl-NL" sz="2000" b="1" kern="1200" dirty="0">
            <a:solidFill>
              <a:schemeClr val="bg1"/>
            </a:solidFill>
          </a:endParaRPr>
        </a:p>
        <a:p>
          <a:pPr marL="228600" lvl="1" indent="-228600" algn="l" defTabSz="889000">
            <a:lnSpc>
              <a:spcPct val="90000"/>
            </a:lnSpc>
            <a:spcBef>
              <a:spcPct val="0"/>
            </a:spcBef>
            <a:spcAft>
              <a:spcPct val="15000"/>
            </a:spcAft>
            <a:buChar char="•"/>
          </a:pPr>
          <a:r>
            <a:rPr lang="nl-BE" sz="2000" b="1" kern="1200" dirty="0">
              <a:solidFill>
                <a:srgbClr val="002060"/>
              </a:solidFill>
            </a:rPr>
            <a:t>RC Santpoort-Brederode</a:t>
          </a:r>
          <a:endParaRPr lang="nl-NL" sz="2000" b="1" kern="1200" dirty="0"/>
        </a:p>
      </dsp:txBody>
      <dsp:txXfrm rot="10800000">
        <a:off x="1986708" y="1108183"/>
        <a:ext cx="5988625" cy="849594"/>
      </dsp:txXfrm>
    </dsp:sp>
    <dsp:sp modelId="{972FF9E2-A3F8-49CA-85CE-4F5D129AFEE6}">
      <dsp:nvSpPr>
        <dsp:cNvPr id="0" name=""/>
        <dsp:cNvSpPr/>
      </dsp:nvSpPr>
      <dsp:spPr>
        <a:xfrm>
          <a:off x="1349513" y="1108183"/>
          <a:ext cx="849594" cy="849594"/>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418F9A-4246-4B6B-A266-E0C8E23EB9F5}">
      <dsp:nvSpPr>
        <dsp:cNvPr id="0" name=""/>
        <dsp:cNvSpPr/>
      </dsp:nvSpPr>
      <dsp:spPr>
        <a:xfrm rot="10800000">
          <a:off x="1774310" y="2211388"/>
          <a:ext cx="6201023" cy="849594"/>
        </a:xfrm>
        <a:prstGeom prst="homePlate">
          <a:avLst/>
        </a:prstGeom>
        <a:solidFill>
          <a:srgbClr val="01B4E7"/>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74648" tIns="76200" rIns="142240" bIns="76200" numCol="1" spcCol="1270" anchor="t" anchorCtr="0">
          <a:noAutofit/>
        </a:bodyPr>
        <a:lstStyle/>
        <a:p>
          <a:pPr marL="0" lvl="0" indent="0" algn="l" defTabSz="889000">
            <a:lnSpc>
              <a:spcPct val="90000"/>
            </a:lnSpc>
            <a:spcBef>
              <a:spcPct val="0"/>
            </a:spcBef>
            <a:spcAft>
              <a:spcPct val="35000"/>
            </a:spcAft>
            <a:buNone/>
          </a:pPr>
          <a:r>
            <a:rPr lang="nl-BE" sz="2000" b="1" kern="1200" dirty="0">
              <a:solidFill>
                <a:schemeClr val="bg1"/>
              </a:solidFill>
            </a:rPr>
            <a:t>Rachid el </a:t>
          </a:r>
          <a:r>
            <a:rPr lang="nl-BE" sz="2000" b="1" kern="1200" dirty="0" err="1">
              <a:solidFill>
                <a:schemeClr val="bg1"/>
              </a:solidFill>
            </a:rPr>
            <a:t>Guebli</a:t>
          </a:r>
          <a:endParaRPr lang="nl-BE" sz="2000" b="1" kern="1200" dirty="0">
            <a:solidFill>
              <a:schemeClr val="bg1"/>
            </a:solidFill>
          </a:endParaRPr>
        </a:p>
        <a:p>
          <a:pPr marL="228600" lvl="1" indent="-228600" algn="l" defTabSz="889000">
            <a:lnSpc>
              <a:spcPct val="90000"/>
            </a:lnSpc>
            <a:spcBef>
              <a:spcPct val="0"/>
            </a:spcBef>
            <a:spcAft>
              <a:spcPct val="15000"/>
            </a:spcAft>
            <a:buChar char="•"/>
          </a:pPr>
          <a:r>
            <a:rPr lang="nl-BE" sz="2000" b="1" kern="1200" dirty="0">
              <a:solidFill>
                <a:srgbClr val="002060"/>
              </a:solidFill>
            </a:rPr>
            <a:t>RC Amsterdam Hoog-Zuid </a:t>
          </a:r>
          <a:endParaRPr lang="nl-BE" sz="2000" b="1" kern="1200" dirty="0">
            <a:solidFill>
              <a:schemeClr val="tx1"/>
            </a:solidFill>
          </a:endParaRPr>
        </a:p>
      </dsp:txBody>
      <dsp:txXfrm rot="10800000">
        <a:off x="1986708" y="2211388"/>
        <a:ext cx="5988625" cy="849594"/>
      </dsp:txXfrm>
    </dsp:sp>
    <dsp:sp modelId="{ACAD5227-0B9F-47DF-9E1D-DA79B67AF19C}">
      <dsp:nvSpPr>
        <dsp:cNvPr id="0" name=""/>
        <dsp:cNvSpPr/>
      </dsp:nvSpPr>
      <dsp:spPr>
        <a:xfrm>
          <a:off x="1349513" y="2211388"/>
          <a:ext cx="849594" cy="849594"/>
        </a:xfrm>
        <a:prstGeom prst="ellipse">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DC0330-49E0-42AF-BC7F-59077668F17A}">
      <dsp:nvSpPr>
        <dsp:cNvPr id="0" name=""/>
        <dsp:cNvSpPr/>
      </dsp:nvSpPr>
      <dsp:spPr>
        <a:xfrm rot="10800000">
          <a:off x="1774310" y="3314593"/>
          <a:ext cx="6201023" cy="849594"/>
        </a:xfrm>
        <a:prstGeom prst="homePlate">
          <a:avLst/>
        </a:prstGeom>
        <a:solidFill>
          <a:srgbClr val="01B4E7"/>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74648" tIns="76200" rIns="142240" bIns="76200" numCol="1" spcCol="1270" anchor="t" anchorCtr="0">
          <a:noAutofit/>
        </a:bodyPr>
        <a:lstStyle/>
        <a:p>
          <a:pPr marL="0" lvl="0" indent="0" algn="l" defTabSz="889000">
            <a:lnSpc>
              <a:spcPct val="90000"/>
            </a:lnSpc>
            <a:spcBef>
              <a:spcPct val="0"/>
            </a:spcBef>
            <a:spcAft>
              <a:spcPct val="35000"/>
            </a:spcAft>
            <a:buNone/>
          </a:pPr>
          <a:r>
            <a:rPr lang="nl-BE" sz="2000" b="1" kern="1200" dirty="0">
              <a:solidFill>
                <a:schemeClr val="bg1"/>
              </a:solidFill>
            </a:rPr>
            <a:t>Sharon Smit</a:t>
          </a:r>
        </a:p>
        <a:p>
          <a:pPr marL="228600" lvl="1" indent="-228600" algn="l" defTabSz="889000">
            <a:lnSpc>
              <a:spcPct val="90000"/>
            </a:lnSpc>
            <a:spcBef>
              <a:spcPct val="0"/>
            </a:spcBef>
            <a:spcAft>
              <a:spcPct val="15000"/>
            </a:spcAft>
            <a:buChar char="•"/>
          </a:pPr>
          <a:r>
            <a:rPr lang="nl-BE" sz="2000" b="1" kern="1200" dirty="0">
              <a:solidFill>
                <a:srgbClr val="002060"/>
              </a:solidFill>
            </a:rPr>
            <a:t>RC Alkmaar</a:t>
          </a:r>
          <a:endParaRPr lang="nl-BE" sz="2000" b="1" kern="1200" dirty="0">
            <a:solidFill>
              <a:schemeClr val="tx1"/>
            </a:solidFill>
          </a:endParaRPr>
        </a:p>
      </dsp:txBody>
      <dsp:txXfrm rot="10800000">
        <a:off x="1986708" y="3314593"/>
        <a:ext cx="5988625" cy="849594"/>
      </dsp:txXfrm>
    </dsp:sp>
    <dsp:sp modelId="{8EE9B1D1-3AAE-40CD-90CA-E6857681D7CE}">
      <dsp:nvSpPr>
        <dsp:cNvPr id="0" name=""/>
        <dsp:cNvSpPr/>
      </dsp:nvSpPr>
      <dsp:spPr>
        <a:xfrm>
          <a:off x="1349513" y="3314593"/>
          <a:ext cx="849594" cy="849594"/>
        </a:xfrm>
        <a:prstGeom prst="ellipse">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46F533-F71E-479E-A565-6F9E49B029C9}">
      <dsp:nvSpPr>
        <dsp:cNvPr id="0" name=""/>
        <dsp:cNvSpPr/>
      </dsp:nvSpPr>
      <dsp:spPr>
        <a:xfrm rot="10800000">
          <a:off x="1774310" y="4417798"/>
          <a:ext cx="6201023" cy="849594"/>
        </a:xfrm>
        <a:prstGeom prst="homePlate">
          <a:avLst/>
        </a:prstGeom>
        <a:solidFill>
          <a:srgbClr val="01B4E7"/>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74648" tIns="76200" rIns="142240" bIns="76200" numCol="1" spcCol="1270" anchor="t" anchorCtr="0">
          <a:noAutofit/>
        </a:bodyPr>
        <a:lstStyle/>
        <a:p>
          <a:pPr marL="0" lvl="0" indent="0" algn="l" defTabSz="889000">
            <a:lnSpc>
              <a:spcPct val="90000"/>
            </a:lnSpc>
            <a:spcBef>
              <a:spcPct val="0"/>
            </a:spcBef>
            <a:spcAft>
              <a:spcPct val="35000"/>
            </a:spcAft>
            <a:buNone/>
          </a:pPr>
          <a:r>
            <a:rPr lang="nl-BE" sz="2000" b="1" kern="1200" dirty="0">
              <a:solidFill>
                <a:schemeClr val="bg1"/>
              </a:solidFill>
            </a:rPr>
            <a:t>Bernard Karsten</a:t>
          </a:r>
        </a:p>
        <a:p>
          <a:pPr marL="228600" lvl="1" indent="-228600" algn="l" defTabSz="889000">
            <a:lnSpc>
              <a:spcPct val="90000"/>
            </a:lnSpc>
            <a:spcBef>
              <a:spcPct val="0"/>
            </a:spcBef>
            <a:spcAft>
              <a:spcPct val="15000"/>
            </a:spcAft>
            <a:buChar char="•"/>
          </a:pPr>
          <a:r>
            <a:rPr lang="nl-BE" sz="2000" b="1" kern="1200" dirty="0">
              <a:solidFill>
                <a:srgbClr val="002060"/>
              </a:solidFill>
            </a:rPr>
            <a:t> RC Alkmaar Young </a:t>
          </a:r>
          <a:r>
            <a:rPr lang="nl-BE" sz="2000" b="1" kern="1200" dirty="0" err="1">
              <a:solidFill>
                <a:srgbClr val="002060"/>
              </a:solidFill>
            </a:rPr>
            <a:t>Ambition</a:t>
          </a:r>
          <a:r>
            <a:rPr lang="nl-BE" sz="2000" b="1" kern="1200" dirty="0">
              <a:solidFill>
                <a:srgbClr val="002060"/>
              </a:solidFill>
            </a:rPr>
            <a:t> </a:t>
          </a:r>
          <a:endParaRPr lang="nl-BE" sz="2000" b="1" kern="1200" dirty="0">
            <a:solidFill>
              <a:schemeClr val="tx1"/>
            </a:solidFill>
          </a:endParaRPr>
        </a:p>
        <a:p>
          <a:pPr marL="228600" lvl="1" indent="-228600" algn="l" defTabSz="889000">
            <a:lnSpc>
              <a:spcPct val="90000"/>
            </a:lnSpc>
            <a:spcBef>
              <a:spcPct val="0"/>
            </a:spcBef>
            <a:spcAft>
              <a:spcPct val="15000"/>
            </a:spcAft>
            <a:buChar char="•"/>
          </a:pPr>
          <a:endParaRPr lang="nl-BE" sz="2000" b="1" kern="1200" dirty="0">
            <a:solidFill>
              <a:schemeClr val="tx1"/>
            </a:solidFill>
          </a:endParaRPr>
        </a:p>
      </dsp:txBody>
      <dsp:txXfrm rot="10800000">
        <a:off x="1986708" y="4417798"/>
        <a:ext cx="5988625" cy="849594"/>
      </dsp:txXfrm>
    </dsp:sp>
    <dsp:sp modelId="{7A09C492-F08D-4DBB-B85C-87D113533F3A}">
      <dsp:nvSpPr>
        <dsp:cNvPr id="0" name=""/>
        <dsp:cNvSpPr/>
      </dsp:nvSpPr>
      <dsp:spPr>
        <a:xfrm>
          <a:off x="1349513" y="4417798"/>
          <a:ext cx="849594" cy="849594"/>
        </a:xfrm>
        <a:prstGeom prst="ellipse">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F06AB8-EA74-477A-B8EC-B21735DB956F}">
      <dsp:nvSpPr>
        <dsp:cNvPr id="0" name=""/>
        <dsp:cNvSpPr/>
      </dsp:nvSpPr>
      <dsp:spPr>
        <a:xfrm rot="10800000">
          <a:off x="1774310" y="5521003"/>
          <a:ext cx="6201023" cy="849594"/>
        </a:xfrm>
        <a:prstGeom prst="homePlate">
          <a:avLst/>
        </a:prstGeom>
        <a:solidFill>
          <a:srgbClr val="01B4E7"/>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74648" tIns="76200" rIns="142240" bIns="76200" numCol="1" spcCol="1270" anchor="t" anchorCtr="0">
          <a:noAutofit/>
        </a:bodyPr>
        <a:lstStyle/>
        <a:p>
          <a:pPr marL="0" lvl="0" indent="0" algn="l" defTabSz="889000">
            <a:lnSpc>
              <a:spcPct val="90000"/>
            </a:lnSpc>
            <a:spcBef>
              <a:spcPct val="0"/>
            </a:spcBef>
            <a:spcAft>
              <a:spcPct val="35000"/>
            </a:spcAft>
            <a:buNone/>
          </a:pPr>
          <a:r>
            <a:rPr lang="nl-NL" sz="2000" b="1" kern="1200" dirty="0">
              <a:solidFill>
                <a:schemeClr val="bg1"/>
              </a:solidFill>
            </a:rPr>
            <a:t>Bart van </a:t>
          </a:r>
          <a:r>
            <a:rPr lang="nl-NL" sz="2000" b="1" kern="1200" dirty="0" err="1">
              <a:solidFill>
                <a:schemeClr val="bg1"/>
              </a:solidFill>
            </a:rPr>
            <a:t>Mervennee</a:t>
          </a:r>
          <a:endParaRPr lang="nl-BE" sz="2000" b="1" kern="1200" dirty="0">
            <a:solidFill>
              <a:schemeClr val="bg1"/>
            </a:solidFill>
          </a:endParaRPr>
        </a:p>
        <a:p>
          <a:pPr marL="228600" lvl="1" indent="-228600" algn="l" defTabSz="889000">
            <a:lnSpc>
              <a:spcPct val="90000"/>
            </a:lnSpc>
            <a:spcBef>
              <a:spcPct val="0"/>
            </a:spcBef>
            <a:spcAft>
              <a:spcPct val="15000"/>
            </a:spcAft>
            <a:buChar char="•"/>
          </a:pPr>
          <a:r>
            <a:rPr lang="nl-BE" sz="2000" b="1" kern="1200" dirty="0">
              <a:solidFill>
                <a:srgbClr val="002060"/>
              </a:solidFill>
            </a:rPr>
            <a:t>RC Alkmaar Young </a:t>
          </a:r>
          <a:r>
            <a:rPr lang="nl-BE" sz="2000" b="1" kern="1200" dirty="0" err="1">
              <a:solidFill>
                <a:srgbClr val="002060"/>
              </a:solidFill>
            </a:rPr>
            <a:t>Ambition</a:t>
          </a:r>
          <a:r>
            <a:rPr lang="nl-BE" sz="2000" b="1" kern="1200" dirty="0">
              <a:solidFill>
                <a:srgbClr val="002060"/>
              </a:solidFill>
            </a:rPr>
            <a:t> </a:t>
          </a:r>
          <a:endParaRPr lang="nl-BE" sz="2000" b="1" kern="1200" dirty="0">
            <a:solidFill>
              <a:schemeClr val="tx1"/>
            </a:solidFill>
          </a:endParaRPr>
        </a:p>
      </dsp:txBody>
      <dsp:txXfrm rot="10800000">
        <a:off x="1986708" y="5521003"/>
        <a:ext cx="5988625" cy="849594"/>
      </dsp:txXfrm>
    </dsp:sp>
    <dsp:sp modelId="{98D22CC9-ADF1-4934-97A5-72F977D1910D}">
      <dsp:nvSpPr>
        <dsp:cNvPr id="0" name=""/>
        <dsp:cNvSpPr/>
      </dsp:nvSpPr>
      <dsp:spPr>
        <a:xfrm>
          <a:off x="1349513" y="5521003"/>
          <a:ext cx="849594" cy="849594"/>
        </a:xfrm>
        <a:prstGeom prst="ellipse">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a:extLst>
              <a:ext uri="{FF2B5EF4-FFF2-40B4-BE49-F238E27FC236}">
                <a16:creationId xmlns:a16="http://schemas.microsoft.com/office/drawing/2014/main" id="{19FEBCAF-CB3F-4928-91AA-D61472F880C0}"/>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98A5BE0F-C39D-40D4-83BC-84FFE04C8AE1}" type="datetime1">
              <a:rPr lang="nl-NL" smtClean="0"/>
              <a:t>27-3-2025</a:t>
            </a:fld>
            <a:endParaRPr lang="nl-NL" dirty="0"/>
          </a:p>
        </p:txBody>
      </p:sp>
      <p:sp>
        <p:nvSpPr>
          <p:cNvPr id="4" name="Tijdelijke aanduiding voor voettekst 3">
            <a:extLst>
              <a:ext uri="{FF2B5EF4-FFF2-40B4-BE49-F238E27FC236}">
                <a16:creationId xmlns:a16="http://schemas.microsoft.com/office/drawing/2014/main" id="{69256698-63C6-4CCC-81CB-EA5604C30F1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682C0B10-7CAE-41E4-AB02-7E8B1FF2B898}" type="slidenum">
              <a:rPr lang="nl-NL" smtClean="0"/>
              <a:t>‹nr.›</a:t>
            </a:fld>
            <a:endParaRPr lang="nl-NL"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E75ABA4-2F5F-4409-8CF8-3CF393B0A87C}" type="datetime1">
              <a:rPr lang="nl-NL" smtClean="0"/>
              <a:pPr/>
              <a:t>27-3-2025</a:t>
            </a:fld>
            <a:endParaRPr lang="nl-NL" dirty="0"/>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nl-NL" dirty="0"/>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nl-NL" dirty="0"/>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8530193B-564F-4854-8A52-728F3FB19C85}" type="slidenum">
              <a:rPr lang="nl-NL" smtClean="0"/>
              <a:t>‹nr.›</a:t>
            </a:fld>
            <a:endParaRPr lang="nl-NL"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bg1">
            <a:lumMod val="95000"/>
          </a:schemeClr>
        </a:solidFill>
        <a:effectLst/>
      </p:bgPr>
    </p:bg>
    <p:spTree>
      <p:nvGrpSpPr>
        <p:cNvPr id="1" name=""/>
        <p:cNvGrpSpPr/>
        <p:nvPr/>
      </p:nvGrpSpPr>
      <p:grpSpPr>
        <a:xfrm>
          <a:off x="0" y="0"/>
          <a:ext cx="0" cy="0"/>
          <a:chOff x="0" y="0"/>
          <a:chExt cx="0" cy="0"/>
        </a:xfrm>
      </p:grpSpPr>
      <p:sp>
        <p:nvSpPr>
          <p:cNvPr id="41" name="Tijdelijke aanduiding voor afbeelding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Arial" panose="020B0604020202020204" pitchFamily="34" charset="0"/>
                <a:cs typeface="Arial" panose="020B0604020202020204" pitchFamily="34" charset="0"/>
              </a:defRPr>
            </a:lvl1pPr>
          </a:lstStyle>
          <a:p>
            <a:pPr rtl="0"/>
            <a:r>
              <a:rPr lang="nl-NL" dirty="0"/>
              <a:t>Hier uw foto invoegen of slepen en neerzetten</a:t>
            </a:r>
          </a:p>
        </p:txBody>
      </p:sp>
      <p:sp>
        <p:nvSpPr>
          <p:cNvPr id="2" name="Titel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180000" tIns="180000" rIns="252000" bIns="180000" rtlCol="0" anchor="t">
            <a:noAutofit/>
          </a:bodyPr>
          <a:lstStyle>
            <a:lvl1pPr algn="r">
              <a:defRPr lang="en-ZA" sz="4000" b="1" spc="-300" dirty="0">
                <a:solidFill>
                  <a:srgbClr val="00246C"/>
                </a:solidFill>
                <a:latin typeface="Arial" panose="020B0604020202020204" pitchFamily="34" charset="0"/>
                <a:cs typeface="Arial" panose="020B0604020202020204" pitchFamily="34" charset="0"/>
              </a:defRPr>
            </a:lvl1pPr>
          </a:lstStyle>
          <a:p>
            <a:pPr lvl="0" algn="r" rtl="0"/>
            <a:r>
              <a:rPr lang="nl-NL" dirty="0"/>
              <a:t>Klikken om presentatietitel te bewerken</a:t>
            </a:r>
          </a:p>
        </p:txBody>
      </p:sp>
      <p:sp>
        <p:nvSpPr>
          <p:cNvPr id="3" name="Subtitel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3200400" y="4061039"/>
            <a:ext cx="6580188" cy="580921"/>
          </a:xfrm>
          <a:solidFill>
            <a:srgbClr val="F7A8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180000" tIns="180000" rIns="180000" bIns="180000" rtlCol="0">
            <a:noAutofit/>
          </a:bodyPr>
          <a:lstStyle>
            <a:lvl1pPr marL="0" indent="0" algn="r">
              <a:buNone/>
              <a:defRPr lang="en-ZA" b="1" dirty="0">
                <a:solidFill>
                  <a:srgbClr val="00246C"/>
                </a:solidFill>
                <a:latin typeface="Arial" panose="020B0604020202020204" pitchFamily="34" charset="0"/>
                <a:cs typeface="Arial" panose="020B0604020202020204" pitchFamily="34" charset="0"/>
              </a:defRPr>
            </a:lvl1pPr>
          </a:lstStyle>
          <a:p>
            <a:pPr marL="266700" lvl="0" indent="-266700" algn="ctr" rtl="0"/>
            <a:r>
              <a:rPr lang="nl-NL" dirty="0"/>
              <a:t>Klik om de subtitelstijl van het model te bewerken</a:t>
            </a:r>
          </a:p>
        </p:txBody>
      </p:sp>
      <p:sp>
        <p:nvSpPr>
          <p:cNvPr id="14" name="Rechthoek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rgbClr val="00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latin typeface="Arial" panose="020B0604020202020204" pitchFamily="34" charset="0"/>
              <a:cs typeface="Arial" panose="020B0604020202020204" pitchFamily="34" charset="0"/>
            </a:endParaRPr>
          </a:p>
        </p:txBody>
      </p:sp>
      <p:sp>
        <p:nvSpPr>
          <p:cNvPr id="8" name="Rechthoek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latin typeface="Arial" panose="020B0604020202020204" pitchFamily="34" charset="0"/>
              <a:cs typeface="Arial" panose="020B0604020202020204" pitchFamily="34" charset="0"/>
            </a:endParaRPr>
          </a:p>
        </p:txBody>
      </p:sp>
      <p:grpSp>
        <p:nvGrpSpPr>
          <p:cNvPr id="20" name="Group 45">
            <a:extLst>
              <a:ext uri="{FF2B5EF4-FFF2-40B4-BE49-F238E27FC236}">
                <a16:creationId xmlns:a16="http://schemas.microsoft.com/office/drawing/2014/main" id="{B652D4D8-FB37-47D6-7EA4-CC6D1E3F5145}"/>
              </a:ext>
            </a:extLst>
          </p:cNvPr>
          <p:cNvGrpSpPr/>
          <p:nvPr userDrawn="1"/>
        </p:nvGrpSpPr>
        <p:grpSpPr>
          <a:xfrm>
            <a:off x="6366050" y="6984916"/>
            <a:ext cx="4987750" cy="451900"/>
            <a:chOff x="91018" y="6984916"/>
            <a:chExt cx="4987750" cy="451900"/>
          </a:xfrm>
        </p:grpSpPr>
        <p:grpSp>
          <p:nvGrpSpPr>
            <p:cNvPr id="21" name="Group 69">
              <a:extLst>
                <a:ext uri="{FF2B5EF4-FFF2-40B4-BE49-F238E27FC236}">
                  <a16:creationId xmlns:a16="http://schemas.microsoft.com/office/drawing/2014/main" id="{2F6D5B5A-09BD-3A84-0CDA-DA72F8B15898}"/>
                </a:ext>
              </a:extLst>
            </p:cNvPr>
            <p:cNvGrpSpPr/>
            <p:nvPr userDrawn="1"/>
          </p:nvGrpSpPr>
          <p:grpSpPr>
            <a:xfrm>
              <a:off x="1383401" y="6984916"/>
              <a:ext cx="3695367" cy="430863"/>
              <a:chOff x="1316510" y="6885708"/>
              <a:chExt cx="3695367" cy="430863"/>
            </a:xfrm>
          </p:grpSpPr>
          <p:sp>
            <p:nvSpPr>
              <p:cNvPr id="24" name="Rectangle 72">
                <a:extLst>
                  <a:ext uri="{FF2B5EF4-FFF2-40B4-BE49-F238E27FC236}">
                    <a16:creationId xmlns:a16="http://schemas.microsoft.com/office/drawing/2014/main" id="{0996559A-BEF5-2459-4885-773DA526168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latin typeface="Arial" panose="020B0604020202020204" pitchFamily="34" charset="0"/>
                    <a:cs typeface="Arial" panose="020B0604020202020204" pitchFamily="34" charset="0"/>
                  </a:rPr>
                  <a:t>Royal Blue</a:t>
                </a:r>
                <a:br>
                  <a:rPr lang="en-US" sz="7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R23,G69,B143</a:t>
                </a:r>
                <a:endParaRPr lang="en-US" sz="700" dirty="0">
                  <a:latin typeface="Arial" panose="020B0604020202020204" pitchFamily="34" charset="0"/>
                  <a:cs typeface="Arial" panose="020B0604020202020204" pitchFamily="34" charset="0"/>
                </a:endParaRPr>
              </a:p>
            </p:txBody>
          </p:sp>
          <p:sp>
            <p:nvSpPr>
              <p:cNvPr id="25" name="Rectangle 73">
                <a:extLst>
                  <a:ext uri="{FF2B5EF4-FFF2-40B4-BE49-F238E27FC236}">
                    <a16:creationId xmlns:a16="http://schemas.microsoft.com/office/drawing/2014/main" id="{03A0FC9F-352A-68D9-851E-00DC3A59BAAF}"/>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latin typeface="Arial" panose="020B0604020202020204" pitchFamily="34" charset="0"/>
                    <a:cs typeface="Arial" panose="020B0604020202020204" pitchFamily="34" charset="0"/>
                  </a:rPr>
                  <a:t>Azure</a:t>
                </a:r>
                <a:br>
                  <a:rPr lang="en-US" sz="600" dirty="0">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R0,G93,B170</a:t>
                </a:r>
              </a:p>
            </p:txBody>
          </p:sp>
          <p:sp>
            <p:nvSpPr>
              <p:cNvPr id="26" name="Rectangle 74">
                <a:extLst>
                  <a:ext uri="{FF2B5EF4-FFF2-40B4-BE49-F238E27FC236}">
                    <a16:creationId xmlns:a16="http://schemas.microsoft.com/office/drawing/2014/main" id="{AC1BB707-9041-71DD-B8FB-51991B76C1B6}"/>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latin typeface="Arial" panose="020B0604020202020204" pitchFamily="34" charset="0"/>
                    <a:cs typeface="Arial" panose="020B0604020202020204" pitchFamily="34" charset="0"/>
                  </a:rPr>
                  <a:t>Sky Blue </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R1,G180,B231</a:t>
                </a:r>
              </a:p>
            </p:txBody>
          </p:sp>
          <p:sp>
            <p:nvSpPr>
              <p:cNvPr id="27" name="Rectangle 75">
                <a:extLst>
                  <a:ext uri="{FF2B5EF4-FFF2-40B4-BE49-F238E27FC236}">
                    <a16:creationId xmlns:a16="http://schemas.microsoft.com/office/drawing/2014/main" id="{AF7992AD-9428-3304-A822-B49A8C1F40C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latin typeface="Arial" panose="020B0604020202020204" pitchFamily="34" charset="0"/>
                    <a:cs typeface="Arial" panose="020B0604020202020204" pitchFamily="34" charset="0"/>
                  </a:rPr>
                  <a:t>Violet</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R135,G33,B117</a:t>
                </a:r>
              </a:p>
            </p:txBody>
          </p:sp>
          <p:sp>
            <p:nvSpPr>
              <p:cNvPr id="28" name="Rectangle 76">
                <a:extLst>
                  <a:ext uri="{FF2B5EF4-FFF2-40B4-BE49-F238E27FC236}">
                    <a16:creationId xmlns:a16="http://schemas.microsoft.com/office/drawing/2014/main" id="{E7F0549E-2984-1EBA-013A-3263B1774EA5}"/>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latin typeface="Arial" panose="020B0604020202020204" pitchFamily="34" charset="0"/>
                    <a:cs typeface="Arial" panose="020B0604020202020204" pitchFamily="34" charset="0"/>
                  </a:rPr>
                  <a:t>Orange</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R255,G118,B0</a:t>
                </a:r>
              </a:p>
            </p:txBody>
          </p:sp>
          <p:sp>
            <p:nvSpPr>
              <p:cNvPr id="29" name="Rectangle 77">
                <a:extLst>
                  <a:ext uri="{FF2B5EF4-FFF2-40B4-BE49-F238E27FC236}">
                    <a16:creationId xmlns:a16="http://schemas.microsoft.com/office/drawing/2014/main" id="{85DE5AD7-3A24-85E4-54B5-2661D49F3DD7}"/>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latin typeface="Arial" panose="020B0604020202020204" pitchFamily="34" charset="0"/>
                    <a:cs typeface="Arial" panose="020B0604020202020204" pitchFamily="34" charset="0"/>
                  </a:rPr>
                  <a:t>Gold</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R247,G168,B27</a:t>
                </a:r>
              </a:p>
            </p:txBody>
          </p:sp>
          <p:sp>
            <p:nvSpPr>
              <p:cNvPr id="30" name="Rectangle 78">
                <a:extLst>
                  <a:ext uri="{FF2B5EF4-FFF2-40B4-BE49-F238E27FC236}">
                    <a16:creationId xmlns:a16="http://schemas.microsoft.com/office/drawing/2014/main" id="{8DCDC847-32D3-5379-8FDD-1D3D43FD17B7}"/>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latin typeface="Arial" panose="020B0604020202020204" pitchFamily="34" charset="0"/>
                    <a:cs typeface="Arial" panose="020B0604020202020204" pitchFamily="34" charset="0"/>
                  </a:rPr>
                  <a:t>Cranberry</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R217,G27, B92</a:t>
                </a:r>
              </a:p>
            </p:txBody>
          </p:sp>
          <p:sp>
            <p:nvSpPr>
              <p:cNvPr id="31" name="Rectangle 79">
                <a:extLst>
                  <a:ext uri="{FF2B5EF4-FFF2-40B4-BE49-F238E27FC236}">
                    <a16:creationId xmlns:a16="http://schemas.microsoft.com/office/drawing/2014/main" id="{984EFB5B-A969-7878-DA02-8C14F00A17C9}"/>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latin typeface="Arial" panose="020B0604020202020204" pitchFamily="34" charset="0"/>
                    <a:cs typeface="Arial" panose="020B0604020202020204" pitchFamily="34" charset="0"/>
                  </a:rPr>
                  <a:t>Turquoise</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R0,G153,B153</a:t>
                </a:r>
              </a:p>
            </p:txBody>
          </p:sp>
        </p:grpSp>
        <p:sp>
          <p:nvSpPr>
            <p:cNvPr id="22" name="TextBox 70">
              <a:extLst>
                <a:ext uri="{FF2B5EF4-FFF2-40B4-BE49-F238E27FC236}">
                  <a16:creationId xmlns:a16="http://schemas.microsoft.com/office/drawing/2014/main" id="{94183618-89E4-CA3B-2FE0-958869D468C5}"/>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latin typeface="Arial" panose="020B0604020202020204" pitchFamily="34" charset="0"/>
                  <a:cs typeface="Arial" panose="020B0604020202020204" pitchFamily="34" charset="0"/>
                </a:rPr>
                <a:t>Rotary Leadership Colors</a:t>
              </a:r>
            </a:p>
          </p:txBody>
        </p:sp>
        <p:sp>
          <p:nvSpPr>
            <p:cNvPr id="23" name="TextBox 71">
              <a:extLst>
                <a:ext uri="{FF2B5EF4-FFF2-40B4-BE49-F238E27FC236}">
                  <a16:creationId xmlns:a16="http://schemas.microsoft.com/office/drawing/2014/main" id="{51289580-990C-B965-7AFC-9D16D9C57F8A}"/>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latin typeface="Arial" panose="020B0604020202020204" pitchFamily="34" charset="0"/>
                  <a:cs typeface="Arial" panose="020B0604020202020204" pitchFamily="34" charset="0"/>
                </a:rPr>
                <a:t>Secondary Colors</a:t>
              </a:r>
            </a:p>
          </p:txBody>
        </p:sp>
      </p:grpSp>
      <p:pic>
        <p:nvPicPr>
          <p:cNvPr id="32" name="Afbeelding 31" descr="Afbeelding met logo&#10;&#10;Automatisch gegenereerde beschrijving">
            <a:extLst>
              <a:ext uri="{FF2B5EF4-FFF2-40B4-BE49-F238E27FC236}">
                <a16:creationId xmlns:a16="http://schemas.microsoft.com/office/drawing/2014/main" id="{29C2FA6B-8352-1CB6-ABC3-4852C52A9B9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176863" y="6057459"/>
            <a:ext cx="1898875" cy="864000"/>
          </a:xfrm>
          <a:prstGeom prst="rect">
            <a:avLst/>
          </a:prstGeom>
          <a:noFill/>
        </p:spPr>
      </p:pic>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rgbClr val="00246C"/>
                </a:solidFill>
                <a:latin typeface="Arial" panose="020B0604020202020204" pitchFamily="34" charset="0"/>
                <a:cs typeface="Arial" panose="020B0604020202020204" pitchFamily="34" charset="0"/>
              </a:defRPr>
            </a:lvl1pPr>
          </a:lstStyle>
          <a:p>
            <a:pPr rtl="0"/>
            <a:r>
              <a:rPr lang="nl-NL" dirty="0"/>
              <a:t>Klikken om paginatitel te bewerken</a:t>
            </a:r>
          </a:p>
        </p:txBody>
      </p:sp>
      <p:sp>
        <p:nvSpPr>
          <p:cNvPr id="7" name="Subtitel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solidFill>
                  <a:srgbClr val="00246C"/>
                </a:solidFill>
                <a:latin typeface="Arial" panose="020B0604020202020204" pitchFamily="34" charset="0"/>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nl-NL" dirty="0"/>
              <a:t>Subtitel</a:t>
            </a:r>
          </a:p>
        </p:txBody>
      </p:sp>
      <p:sp>
        <p:nvSpPr>
          <p:cNvPr id="3" name="Tijdelijke aanduiding voor inhoud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512000"/>
            <a:ext cx="5472000" cy="4680000"/>
          </a:xfrm>
        </p:spPr>
        <p:txBody>
          <a:bodyPr rtlCol="0"/>
          <a:lstStyle>
            <a:lvl1pPr>
              <a:defRPr>
                <a:solidFill>
                  <a:srgbClr val="00246C"/>
                </a:solidFill>
                <a:latin typeface="Arial" panose="020B0604020202020204" pitchFamily="34" charset="0"/>
                <a:cs typeface="Arial" panose="020B0604020202020204" pitchFamily="34" charset="0"/>
              </a:defRPr>
            </a:lvl1pPr>
            <a:lvl2pPr>
              <a:defRPr>
                <a:solidFill>
                  <a:srgbClr val="00246C"/>
                </a:solidFill>
                <a:latin typeface="Arial" panose="020B0604020202020204" pitchFamily="34" charset="0"/>
                <a:cs typeface="Arial" panose="020B0604020202020204" pitchFamily="34" charset="0"/>
              </a:defRPr>
            </a:lvl2pPr>
            <a:lvl3pPr>
              <a:defRPr>
                <a:solidFill>
                  <a:srgbClr val="00246C"/>
                </a:solidFill>
                <a:latin typeface="Arial" panose="020B0604020202020204" pitchFamily="34" charset="0"/>
                <a:cs typeface="Arial" panose="020B0604020202020204" pitchFamily="34" charset="0"/>
              </a:defRPr>
            </a:lvl3pPr>
            <a:lvl4pPr>
              <a:defRPr>
                <a:solidFill>
                  <a:srgbClr val="00246C"/>
                </a:solidFill>
                <a:latin typeface="Arial" panose="020B0604020202020204" pitchFamily="34" charset="0"/>
                <a:cs typeface="Arial" panose="020B0604020202020204" pitchFamily="34" charset="0"/>
              </a:defRPr>
            </a:lvl4pPr>
            <a:lvl5pPr>
              <a:defRPr>
                <a:solidFill>
                  <a:srgbClr val="00246C"/>
                </a:solidFill>
                <a:latin typeface="Arial" panose="020B0604020202020204" pitchFamily="34" charset="0"/>
                <a:cs typeface="Arial" panose="020B0604020202020204" pitchFamily="34" charset="0"/>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6" name="Tijdelijke aanduiding voor tekst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99887" y="1511250"/>
            <a:ext cx="5472113" cy="4680000"/>
          </a:xfrm>
        </p:spPr>
        <p:txBody>
          <a:bodyPr rtlCol="0"/>
          <a:lstStyle>
            <a:lvl1pPr>
              <a:defRPr>
                <a:solidFill>
                  <a:srgbClr val="00246C"/>
                </a:solidFill>
                <a:latin typeface="Arial" panose="020B0604020202020204" pitchFamily="34" charset="0"/>
                <a:cs typeface="Arial" panose="020B0604020202020204" pitchFamily="34" charset="0"/>
              </a:defRPr>
            </a:lvl1pPr>
            <a:lvl2pPr>
              <a:defRPr>
                <a:solidFill>
                  <a:srgbClr val="00246C"/>
                </a:solidFill>
                <a:latin typeface="Arial" panose="020B0604020202020204" pitchFamily="34" charset="0"/>
                <a:cs typeface="Arial" panose="020B0604020202020204" pitchFamily="34" charset="0"/>
              </a:defRPr>
            </a:lvl2pPr>
            <a:lvl3pPr>
              <a:defRPr>
                <a:solidFill>
                  <a:srgbClr val="00246C"/>
                </a:solidFill>
                <a:latin typeface="Arial" panose="020B0604020202020204" pitchFamily="34" charset="0"/>
                <a:cs typeface="Arial" panose="020B0604020202020204" pitchFamily="34" charset="0"/>
              </a:defRPr>
            </a:lvl3pPr>
            <a:lvl4pPr>
              <a:defRPr>
                <a:solidFill>
                  <a:srgbClr val="00246C"/>
                </a:solidFill>
                <a:latin typeface="Arial" panose="020B0604020202020204" pitchFamily="34" charset="0"/>
                <a:cs typeface="Arial" panose="020B0604020202020204" pitchFamily="34" charset="0"/>
              </a:defRPr>
            </a:lvl4pPr>
            <a:lvl5pPr>
              <a:defRPr>
                <a:solidFill>
                  <a:srgbClr val="00246C"/>
                </a:solidFill>
                <a:latin typeface="Arial" panose="020B0604020202020204" pitchFamily="34" charset="0"/>
                <a:cs typeface="Arial" panose="020B0604020202020204" pitchFamily="34" charset="0"/>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4" name="Tijdelijke aanduiding voor voettekst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lvl1pPr>
              <a:defRPr>
                <a:latin typeface="Arial" panose="020B0604020202020204" pitchFamily="34" charset="0"/>
                <a:cs typeface="Arial" panose="020B0604020202020204" pitchFamily="34" charset="0"/>
              </a:defRPr>
            </a:lvl1pPr>
          </a:lstStyle>
          <a:p>
            <a:r>
              <a:rPr lang="nl-NL"/>
              <a:t>Een voettekst toevoegen</a:t>
            </a:r>
            <a:endParaRPr lang="nl-NL"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kolo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rgbClr val="00246C"/>
                </a:solidFill>
                <a:latin typeface="Arial" panose="020B0604020202020204" pitchFamily="34" charset="0"/>
                <a:cs typeface="Arial" panose="020B0604020202020204" pitchFamily="34" charset="0"/>
              </a:defRPr>
            </a:lvl1pPr>
          </a:lstStyle>
          <a:p>
            <a:pPr rtl="0"/>
            <a:r>
              <a:rPr lang="nl-NL" dirty="0"/>
              <a:t>Klikken om paginatitel te bewerken</a:t>
            </a:r>
          </a:p>
        </p:txBody>
      </p:sp>
      <p:sp>
        <p:nvSpPr>
          <p:cNvPr id="9" name="Subtitel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solidFill>
                  <a:srgbClr val="00246C"/>
                </a:solidFill>
                <a:latin typeface="Arial" panose="020B0604020202020204" pitchFamily="34" charset="0"/>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nl-NL" dirty="0"/>
              <a:t>Subtitel</a:t>
            </a:r>
          </a:p>
        </p:txBody>
      </p:sp>
      <p:sp>
        <p:nvSpPr>
          <p:cNvPr id="3" name="Tijdelijke aanduiding voor inhoud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3600000" cy="4679250"/>
          </a:xfrm>
        </p:spPr>
        <p:txBody>
          <a:bodyPr rtlCol="0"/>
          <a:lstStyle>
            <a:lvl1pPr>
              <a:defRPr>
                <a:solidFill>
                  <a:srgbClr val="00246C"/>
                </a:solidFill>
                <a:latin typeface="Arial" panose="020B0604020202020204" pitchFamily="34" charset="0"/>
                <a:cs typeface="Arial" panose="020B0604020202020204" pitchFamily="34" charset="0"/>
              </a:defRPr>
            </a:lvl1pPr>
            <a:lvl2pPr>
              <a:defRPr>
                <a:solidFill>
                  <a:srgbClr val="00246C"/>
                </a:solidFill>
                <a:latin typeface="Arial" panose="020B0604020202020204" pitchFamily="34" charset="0"/>
                <a:cs typeface="Arial" panose="020B0604020202020204" pitchFamily="34" charset="0"/>
              </a:defRPr>
            </a:lvl2pPr>
            <a:lvl3pPr>
              <a:defRPr>
                <a:solidFill>
                  <a:srgbClr val="00246C"/>
                </a:solidFill>
                <a:latin typeface="Arial" panose="020B0604020202020204" pitchFamily="34" charset="0"/>
                <a:cs typeface="Arial" panose="020B0604020202020204" pitchFamily="34" charset="0"/>
              </a:defRPr>
            </a:lvl3pPr>
            <a:lvl4pPr>
              <a:defRPr>
                <a:solidFill>
                  <a:srgbClr val="00246C"/>
                </a:solidFill>
                <a:latin typeface="Arial" panose="020B0604020202020204" pitchFamily="34" charset="0"/>
                <a:cs typeface="Arial" panose="020B0604020202020204" pitchFamily="34" charset="0"/>
              </a:defRPr>
            </a:lvl4pPr>
            <a:lvl5pPr>
              <a:defRPr>
                <a:solidFill>
                  <a:srgbClr val="00246C"/>
                </a:solidFill>
                <a:latin typeface="Arial" panose="020B0604020202020204" pitchFamily="34" charset="0"/>
                <a:cs typeface="Arial" panose="020B0604020202020204" pitchFamily="34" charset="0"/>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5" name="Tijdelijke aanduiding voor tekst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301550" y="1511476"/>
            <a:ext cx="3600450" cy="4679249"/>
          </a:xfrm>
        </p:spPr>
        <p:txBody>
          <a:bodyPr rtlCol="0"/>
          <a:lstStyle>
            <a:lvl1pPr>
              <a:defRPr>
                <a:solidFill>
                  <a:srgbClr val="00246C"/>
                </a:solidFill>
                <a:latin typeface="Arial" panose="020B0604020202020204" pitchFamily="34" charset="0"/>
                <a:cs typeface="Arial" panose="020B0604020202020204" pitchFamily="34" charset="0"/>
              </a:defRPr>
            </a:lvl1pPr>
            <a:lvl2pPr>
              <a:defRPr>
                <a:solidFill>
                  <a:srgbClr val="00246C"/>
                </a:solidFill>
                <a:latin typeface="Arial" panose="020B0604020202020204" pitchFamily="34" charset="0"/>
                <a:cs typeface="Arial" panose="020B0604020202020204" pitchFamily="34" charset="0"/>
              </a:defRPr>
            </a:lvl2pPr>
            <a:lvl3pPr>
              <a:defRPr>
                <a:solidFill>
                  <a:srgbClr val="00246C"/>
                </a:solidFill>
                <a:latin typeface="Arial" panose="020B0604020202020204" pitchFamily="34" charset="0"/>
                <a:cs typeface="Arial" panose="020B0604020202020204" pitchFamily="34" charset="0"/>
              </a:defRPr>
            </a:lvl3pPr>
            <a:lvl4pPr>
              <a:defRPr>
                <a:solidFill>
                  <a:srgbClr val="00246C"/>
                </a:solidFill>
                <a:latin typeface="Arial" panose="020B0604020202020204" pitchFamily="34" charset="0"/>
                <a:cs typeface="Arial" panose="020B0604020202020204" pitchFamily="34" charset="0"/>
              </a:defRPr>
            </a:lvl4pPr>
            <a:lvl5pPr>
              <a:defRPr>
                <a:solidFill>
                  <a:srgbClr val="00246C"/>
                </a:solidFill>
                <a:latin typeface="Arial" panose="020B0604020202020204" pitchFamily="34" charset="0"/>
                <a:cs typeface="Arial" panose="020B0604020202020204" pitchFamily="34" charset="0"/>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11" name="Tijdelijke aanduiding voor tekst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171550" y="1511475"/>
            <a:ext cx="3600450" cy="4679250"/>
          </a:xfrm>
        </p:spPr>
        <p:txBody>
          <a:bodyPr rtlCol="0"/>
          <a:lstStyle>
            <a:lvl1pPr>
              <a:defRPr>
                <a:solidFill>
                  <a:srgbClr val="00246C"/>
                </a:solidFill>
                <a:latin typeface="Arial" panose="020B0604020202020204" pitchFamily="34" charset="0"/>
                <a:cs typeface="Arial" panose="020B0604020202020204" pitchFamily="34" charset="0"/>
              </a:defRPr>
            </a:lvl1pPr>
            <a:lvl2pPr>
              <a:defRPr>
                <a:solidFill>
                  <a:srgbClr val="00246C"/>
                </a:solidFill>
                <a:latin typeface="Arial" panose="020B0604020202020204" pitchFamily="34" charset="0"/>
                <a:cs typeface="Arial" panose="020B0604020202020204" pitchFamily="34" charset="0"/>
              </a:defRPr>
            </a:lvl2pPr>
            <a:lvl3pPr>
              <a:defRPr>
                <a:solidFill>
                  <a:srgbClr val="00246C"/>
                </a:solidFill>
                <a:latin typeface="Arial" panose="020B0604020202020204" pitchFamily="34" charset="0"/>
                <a:cs typeface="Arial" panose="020B0604020202020204" pitchFamily="34" charset="0"/>
              </a:defRPr>
            </a:lvl3pPr>
            <a:lvl4pPr>
              <a:defRPr>
                <a:solidFill>
                  <a:srgbClr val="00246C"/>
                </a:solidFill>
                <a:latin typeface="Arial" panose="020B0604020202020204" pitchFamily="34" charset="0"/>
                <a:cs typeface="Arial" panose="020B0604020202020204" pitchFamily="34" charset="0"/>
              </a:defRPr>
            </a:lvl4pPr>
            <a:lvl5pPr>
              <a:defRPr>
                <a:solidFill>
                  <a:srgbClr val="00246C"/>
                </a:solidFill>
                <a:latin typeface="Arial" panose="020B0604020202020204" pitchFamily="34" charset="0"/>
                <a:cs typeface="Arial" panose="020B0604020202020204" pitchFamily="34" charset="0"/>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4" name="Tijdelijke aanduiding voor voettekst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lvl1pPr>
              <a:defRPr>
                <a:latin typeface="Arial" panose="020B0604020202020204" pitchFamily="34" charset="0"/>
                <a:cs typeface="Arial" panose="020B0604020202020204" pitchFamily="34" charset="0"/>
              </a:defRPr>
            </a:lvl1pPr>
          </a:lstStyle>
          <a:p>
            <a:r>
              <a:rPr lang="nl-NL"/>
              <a:t>Een voettekst toevoegen</a:t>
            </a:r>
            <a:endParaRPr lang="nl-NL"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kolo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rgbClr val="00246C"/>
                </a:solidFill>
                <a:latin typeface="Arial" panose="020B0604020202020204" pitchFamily="34" charset="0"/>
                <a:cs typeface="Arial" panose="020B0604020202020204" pitchFamily="34" charset="0"/>
              </a:defRPr>
            </a:lvl1pPr>
          </a:lstStyle>
          <a:p>
            <a:pPr rtl="0"/>
            <a:r>
              <a:rPr lang="nl-NL" dirty="0"/>
              <a:t>Klikken om paginatitel te bewerken</a:t>
            </a:r>
          </a:p>
        </p:txBody>
      </p:sp>
      <p:sp>
        <p:nvSpPr>
          <p:cNvPr id="10" name="Subtitel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solidFill>
                  <a:srgbClr val="00246C"/>
                </a:solidFill>
                <a:latin typeface="Arial" panose="020B0604020202020204" pitchFamily="34" charset="0"/>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nl-NL" dirty="0"/>
              <a:t>Subtitel</a:t>
            </a:r>
          </a:p>
        </p:txBody>
      </p:sp>
      <p:sp>
        <p:nvSpPr>
          <p:cNvPr id="3" name="Tijdelijke aanduiding voor inhoud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160000" cy="4679250"/>
          </a:xfrm>
        </p:spPr>
        <p:txBody>
          <a:bodyPr rtlCol="0"/>
          <a:lstStyle>
            <a:lvl1pPr>
              <a:defRPr>
                <a:solidFill>
                  <a:srgbClr val="00246C"/>
                </a:solidFill>
                <a:latin typeface="Arial" panose="020B0604020202020204" pitchFamily="34" charset="0"/>
                <a:cs typeface="Arial" panose="020B0604020202020204" pitchFamily="34" charset="0"/>
              </a:defRPr>
            </a:lvl1pPr>
            <a:lvl2pPr>
              <a:defRPr>
                <a:solidFill>
                  <a:srgbClr val="00246C"/>
                </a:solidFill>
                <a:latin typeface="Arial" panose="020B0604020202020204" pitchFamily="34" charset="0"/>
                <a:cs typeface="Arial" panose="020B0604020202020204" pitchFamily="34" charset="0"/>
              </a:defRPr>
            </a:lvl2pPr>
            <a:lvl3pPr>
              <a:defRPr>
                <a:solidFill>
                  <a:srgbClr val="00246C"/>
                </a:solidFill>
                <a:latin typeface="Arial" panose="020B0604020202020204" pitchFamily="34" charset="0"/>
                <a:cs typeface="Arial" panose="020B0604020202020204" pitchFamily="34" charset="0"/>
              </a:defRPr>
            </a:lvl3pPr>
            <a:lvl4pPr>
              <a:defRPr>
                <a:solidFill>
                  <a:srgbClr val="00246C"/>
                </a:solidFill>
                <a:latin typeface="Arial" panose="020B0604020202020204" pitchFamily="34" charset="0"/>
                <a:cs typeface="Arial" panose="020B0604020202020204" pitchFamily="34" charset="0"/>
              </a:defRPr>
            </a:lvl4pPr>
            <a:lvl5pPr>
              <a:defRPr>
                <a:solidFill>
                  <a:srgbClr val="00246C"/>
                </a:solidFill>
                <a:latin typeface="Arial" panose="020B0604020202020204" pitchFamily="34" charset="0"/>
                <a:cs typeface="Arial" panose="020B0604020202020204" pitchFamily="34" charset="0"/>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5" name="Tijdelijke aanduiding voor tekst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412" y="1512000"/>
            <a:ext cx="2160588" cy="4679250"/>
          </a:xfrm>
        </p:spPr>
        <p:txBody>
          <a:bodyPr rtlCol="0"/>
          <a:lstStyle>
            <a:lvl1pPr>
              <a:defRPr>
                <a:solidFill>
                  <a:srgbClr val="00246C"/>
                </a:solidFill>
                <a:latin typeface="Arial" panose="020B0604020202020204" pitchFamily="34" charset="0"/>
                <a:cs typeface="Arial" panose="020B0604020202020204" pitchFamily="34" charset="0"/>
              </a:defRPr>
            </a:lvl1pPr>
            <a:lvl2pPr>
              <a:defRPr>
                <a:solidFill>
                  <a:srgbClr val="00246C"/>
                </a:solidFill>
                <a:latin typeface="Arial" panose="020B0604020202020204" pitchFamily="34" charset="0"/>
                <a:cs typeface="Arial" panose="020B0604020202020204" pitchFamily="34" charset="0"/>
              </a:defRPr>
            </a:lvl2pPr>
            <a:lvl3pPr>
              <a:defRPr>
                <a:solidFill>
                  <a:srgbClr val="00246C"/>
                </a:solidFill>
                <a:latin typeface="Arial" panose="020B0604020202020204" pitchFamily="34" charset="0"/>
                <a:cs typeface="Arial" panose="020B0604020202020204" pitchFamily="34" charset="0"/>
              </a:defRPr>
            </a:lvl3pPr>
            <a:lvl4pPr>
              <a:defRPr>
                <a:solidFill>
                  <a:srgbClr val="00246C"/>
                </a:solidFill>
                <a:latin typeface="Arial" panose="020B0604020202020204" pitchFamily="34" charset="0"/>
                <a:cs typeface="Arial" panose="020B0604020202020204" pitchFamily="34" charset="0"/>
              </a:defRPr>
            </a:lvl4pPr>
            <a:lvl5pPr>
              <a:defRPr>
                <a:solidFill>
                  <a:srgbClr val="00246C"/>
                </a:solidFill>
                <a:latin typeface="Arial" panose="020B0604020202020204" pitchFamily="34" charset="0"/>
                <a:cs typeface="Arial" panose="020B0604020202020204" pitchFamily="34" charset="0"/>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13" name="Tijdelijke aanduiding voor tekst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1412" y="1512000"/>
            <a:ext cx="2160588" cy="4679250"/>
          </a:xfrm>
        </p:spPr>
        <p:txBody>
          <a:bodyPr rtlCol="0"/>
          <a:lstStyle>
            <a:lvl1pPr>
              <a:defRPr>
                <a:solidFill>
                  <a:srgbClr val="00246C"/>
                </a:solidFill>
                <a:latin typeface="Arial" panose="020B0604020202020204" pitchFamily="34" charset="0"/>
                <a:cs typeface="Arial" panose="020B0604020202020204" pitchFamily="34" charset="0"/>
              </a:defRPr>
            </a:lvl1pPr>
            <a:lvl2pPr>
              <a:defRPr>
                <a:solidFill>
                  <a:srgbClr val="00246C"/>
                </a:solidFill>
                <a:latin typeface="Arial" panose="020B0604020202020204" pitchFamily="34" charset="0"/>
                <a:cs typeface="Arial" panose="020B0604020202020204" pitchFamily="34" charset="0"/>
              </a:defRPr>
            </a:lvl2pPr>
            <a:lvl3pPr>
              <a:defRPr>
                <a:solidFill>
                  <a:srgbClr val="00246C"/>
                </a:solidFill>
                <a:latin typeface="Arial" panose="020B0604020202020204" pitchFamily="34" charset="0"/>
                <a:cs typeface="Arial" panose="020B0604020202020204" pitchFamily="34" charset="0"/>
              </a:defRPr>
            </a:lvl3pPr>
            <a:lvl4pPr>
              <a:defRPr>
                <a:solidFill>
                  <a:srgbClr val="00246C"/>
                </a:solidFill>
                <a:latin typeface="Arial" panose="020B0604020202020204" pitchFamily="34" charset="0"/>
                <a:cs typeface="Arial" panose="020B0604020202020204" pitchFamily="34" charset="0"/>
              </a:defRPr>
            </a:lvl4pPr>
            <a:lvl5pPr>
              <a:defRPr>
                <a:solidFill>
                  <a:srgbClr val="00246C"/>
                </a:solidFill>
                <a:latin typeface="Arial" panose="020B0604020202020204" pitchFamily="34" charset="0"/>
                <a:cs typeface="Arial" panose="020B0604020202020204" pitchFamily="34" charset="0"/>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15" name="Tijdelijke aanduiding voor tekst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6412" y="1507535"/>
            <a:ext cx="2160588" cy="4679250"/>
          </a:xfrm>
        </p:spPr>
        <p:txBody>
          <a:bodyPr rtlCol="0"/>
          <a:lstStyle>
            <a:lvl1pPr>
              <a:defRPr>
                <a:solidFill>
                  <a:srgbClr val="00246C"/>
                </a:solidFill>
                <a:latin typeface="Arial" panose="020B0604020202020204" pitchFamily="34" charset="0"/>
                <a:cs typeface="Arial" panose="020B0604020202020204" pitchFamily="34" charset="0"/>
              </a:defRPr>
            </a:lvl1pPr>
            <a:lvl2pPr>
              <a:defRPr>
                <a:solidFill>
                  <a:srgbClr val="00246C"/>
                </a:solidFill>
                <a:latin typeface="Arial" panose="020B0604020202020204" pitchFamily="34" charset="0"/>
                <a:cs typeface="Arial" panose="020B0604020202020204" pitchFamily="34" charset="0"/>
              </a:defRPr>
            </a:lvl2pPr>
            <a:lvl3pPr>
              <a:defRPr>
                <a:solidFill>
                  <a:srgbClr val="00246C"/>
                </a:solidFill>
                <a:latin typeface="Arial" panose="020B0604020202020204" pitchFamily="34" charset="0"/>
                <a:cs typeface="Arial" panose="020B0604020202020204" pitchFamily="34" charset="0"/>
              </a:defRPr>
            </a:lvl3pPr>
            <a:lvl4pPr>
              <a:defRPr>
                <a:solidFill>
                  <a:srgbClr val="00246C"/>
                </a:solidFill>
                <a:latin typeface="Arial" panose="020B0604020202020204" pitchFamily="34" charset="0"/>
                <a:cs typeface="Arial" panose="020B0604020202020204" pitchFamily="34" charset="0"/>
              </a:defRPr>
            </a:lvl4pPr>
            <a:lvl5pPr>
              <a:defRPr>
                <a:solidFill>
                  <a:srgbClr val="00246C"/>
                </a:solidFill>
                <a:latin typeface="Arial" panose="020B0604020202020204" pitchFamily="34" charset="0"/>
                <a:cs typeface="Arial" panose="020B0604020202020204" pitchFamily="34" charset="0"/>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17" name="Tijdelijke aanduiding voor tekst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11412" y="1507535"/>
            <a:ext cx="2160588" cy="4683715"/>
          </a:xfrm>
        </p:spPr>
        <p:txBody>
          <a:bodyPr rtlCol="0"/>
          <a:lstStyle>
            <a:lvl1pPr>
              <a:defRPr>
                <a:solidFill>
                  <a:srgbClr val="00246C"/>
                </a:solidFill>
                <a:latin typeface="Arial" panose="020B0604020202020204" pitchFamily="34" charset="0"/>
                <a:cs typeface="Arial" panose="020B0604020202020204" pitchFamily="34" charset="0"/>
              </a:defRPr>
            </a:lvl1pPr>
            <a:lvl2pPr>
              <a:defRPr>
                <a:solidFill>
                  <a:srgbClr val="00246C"/>
                </a:solidFill>
                <a:latin typeface="Arial" panose="020B0604020202020204" pitchFamily="34" charset="0"/>
                <a:cs typeface="Arial" panose="020B0604020202020204" pitchFamily="34" charset="0"/>
              </a:defRPr>
            </a:lvl2pPr>
            <a:lvl3pPr>
              <a:defRPr>
                <a:solidFill>
                  <a:srgbClr val="00246C"/>
                </a:solidFill>
                <a:latin typeface="Arial" panose="020B0604020202020204" pitchFamily="34" charset="0"/>
                <a:cs typeface="Arial" panose="020B0604020202020204" pitchFamily="34" charset="0"/>
              </a:defRPr>
            </a:lvl3pPr>
            <a:lvl4pPr>
              <a:defRPr>
                <a:solidFill>
                  <a:srgbClr val="00246C"/>
                </a:solidFill>
                <a:latin typeface="Arial" panose="020B0604020202020204" pitchFamily="34" charset="0"/>
                <a:cs typeface="Arial" panose="020B0604020202020204" pitchFamily="34" charset="0"/>
              </a:defRPr>
            </a:lvl4pPr>
            <a:lvl5pPr>
              <a:defRPr>
                <a:solidFill>
                  <a:srgbClr val="00246C"/>
                </a:solidFill>
                <a:latin typeface="Arial" panose="020B0604020202020204" pitchFamily="34" charset="0"/>
                <a:cs typeface="Arial" panose="020B0604020202020204" pitchFamily="34" charset="0"/>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4" name="Tijdelijke aanduiding voor voettekst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lvl1pPr>
              <a:defRPr>
                <a:latin typeface="Arial" panose="020B0604020202020204" pitchFamily="34" charset="0"/>
                <a:cs typeface="Arial" panose="020B0604020202020204" pitchFamily="34" charset="0"/>
              </a:defRPr>
            </a:lvl1pPr>
          </a:lstStyle>
          <a:p>
            <a:r>
              <a:rPr lang="nl-NL"/>
              <a:t>Een voettekst toevoegen</a:t>
            </a:r>
            <a:endParaRPr lang="nl-NL"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rgbClr val="00246C"/>
                </a:solidFill>
                <a:latin typeface="Arial" panose="020B0604020202020204" pitchFamily="34" charset="0"/>
                <a:cs typeface="Arial" panose="020B0604020202020204" pitchFamily="34" charset="0"/>
              </a:defRPr>
            </a:lvl1pPr>
          </a:lstStyle>
          <a:p>
            <a:pPr rtl="0"/>
            <a:r>
              <a:rPr lang="nl-NL" dirty="0"/>
              <a:t>Klikken om paginatitel te bewerken</a:t>
            </a:r>
          </a:p>
        </p:txBody>
      </p:sp>
      <p:sp>
        <p:nvSpPr>
          <p:cNvPr id="5" name="Subtitel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solidFill>
                  <a:srgbClr val="00246C"/>
                </a:solidFill>
                <a:latin typeface="Arial" panose="020B0604020202020204" pitchFamily="34" charset="0"/>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nl-NL" dirty="0"/>
              <a:t>Subtitel</a:t>
            </a:r>
          </a:p>
        </p:txBody>
      </p:sp>
      <p:sp>
        <p:nvSpPr>
          <p:cNvPr id="3" name="Tijdelijke aanduiding voor voettekst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lvl1pPr>
              <a:defRPr>
                <a:latin typeface="Arial" panose="020B0604020202020204" pitchFamily="34" charset="0"/>
                <a:cs typeface="Arial" panose="020B0604020202020204" pitchFamily="34" charset="0"/>
              </a:defRPr>
            </a:lvl1pPr>
          </a:lstStyle>
          <a:p>
            <a:r>
              <a:rPr lang="nl-NL"/>
              <a:t>Een voettekst toevoegen</a:t>
            </a:r>
            <a:endParaRPr lang="nl-NL" dirty="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nl-NL" dirty="0"/>
              <a:t>Een voettekst toevoegen</a:t>
            </a:r>
          </a:p>
        </p:txBody>
      </p:sp>
      <p:sp>
        <p:nvSpPr>
          <p:cNvPr id="4" name="Titel 3">
            <a:extLst>
              <a:ext uri="{FF2B5EF4-FFF2-40B4-BE49-F238E27FC236}">
                <a16:creationId xmlns:a16="http://schemas.microsoft.com/office/drawing/2014/main" id="{90694D9D-C633-4D52-965E-E5BBD9883037}"/>
              </a:ext>
            </a:extLst>
          </p:cNvPr>
          <p:cNvSpPr>
            <a:spLocks noGrp="1"/>
          </p:cNvSpPr>
          <p:nvPr>
            <p:ph type="title" hasCustomPrompt="1"/>
          </p:nvPr>
        </p:nvSpPr>
        <p:spPr/>
        <p:txBody>
          <a:bodyPr rtlCol="0"/>
          <a:lstStyle>
            <a:lvl1pPr>
              <a:defRPr>
                <a:solidFill>
                  <a:srgbClr val="00246C"/>
                </a:solidFill>
              </a:defRPr>
            </a:lvl1pPr>
          </a:lstStyle>
          <a:p>
            <a:pPr rtl="0"/>
            <a:r>
              <a:rPr lang="nl-NL" dirty="0"/>
              <a:t>Klik om de titelstijl van het model te bewerken</a:t>
            </a:r>
          </a:p>
        </p:txBody>
      </p:sp>
    </p:spTree>
    <p:extLst>
      <p:ext uri="{BB962C8B-B14F-4D97-AF65-F5344CB8AC3E}">
        <p14:creationId xmlns:p14="http://schemas.microsoft.com/office/powerpoint/2010/main" val="1139767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ctr" anchorCtr="0"/>
          <a:lstStyle>
            <a:lvl1pPr>
              <a:defRPr cap="all" spc="0" baseline="0">
                <a:solidFill>
                  <a:schemeClr val="bg1"/>
                </a:solidFill>
                <a:effectLst>
                  <a:outerShdw blurRad="38100" dist="38100" dir="2700000" algn="tl">
                    <a:srgbClr val="000000">
                      <a:alpha val="43137"/>
                    </a:srgbClr>
                  </a:outerShdw>
                </a:effectLst>
              </a:defRPr>
            </a:lvl1pPr>
          </a:lstStyle>
          <a:p>
            <a:r>
              <a:rPr lang="nl-NL" dirty="0"/>
              <a:t>Klik om stijl te bewerken</a:t>
            </a:r>
            <a:endParaRPr lang="en-US" dirty="0"/>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457200" y="2436811"/>
            <a:ext cx="11429998" cy="3836989"/>
          </a:xfrm>
        </p:spPr>
        <p:txBody>
          <a:bodyPr>
            <a:normAutofit/>
          </a:bodyPr>
          <a:lstStyle>
            <a:lvl1pPr>
              <a:defRPr sz="2400">
                <a:solidFill>
                  <a:srgbClr val="00246C"/>
                </a:solidFill>
              </a:defRPr>
            </a:lvl1pPr>
            <a:lvl2pPr marL="457200" indent="-228600">
              <a:defRPr sz="2000">
                <a:solidFill>
                  <a:srgbClr val="00246C"/>
                </a:solidFill>
              </a:defRPr>
            </a:lvl2pPr>
            <a:lvl3pPr marL="685800" indent="-228600">
              <a:defRPr sz="1800">
                <a:solidFill>
                  <a:srgbClr val="00246C"/>
                </a:solidFill>
              </a:defRPr>
            </a:lvl3pPr>
            <a:lvl4pPr marL="914400" indent="-228600">
              <a:defRPr sz="1600">
                <a:solidFill>
                  <a:srgbClr val="00246C"/>
                </a:solidFill>
              </a:defRPr>
            </a:lvl4pPr>
            <a:lvl5pPr marL="1143000" indent="-228600">
              <a:defRPr sz="1600">
                <a:solidFill>
                  <a:srgbClr val="00246C"/>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457200" y="1796132"/>
            <a:ext cx="11429998" cy="615279"/>
          </a:xfrm>
        </p:spPr>
        <p:txBody>
          <a:bodyPr>
            <a:normAutofit/>
          </a:bodyPr>
          <a:lstStyle>
            <a:lvl1pPr marL="0" indent="0" algn="l">
              <a:buNone/>
              <a:defRPr sz="2400" b="1" cap="all" baseline="0">
                <a:solidFill>
                  <a:srgbClr val="00246C"/>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US" dirty="0"/>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Tree>
    <p:extLst>
      <p:ext uri="{BB962C8B-B14F-4D97-AF65-F5344CB8AC3E}">
        <p14:creationId xmlns:p14="http://schemas.microsoft.com/office/powerpoint/2010/main" val="4131424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158204"/>
          </a:xfrm>
          <a:solidFill>
            <a:srgbClr val="F7A81B"/>
          </a:solidFill>
          <a:ln>
            <a:noFill/>
          </a:ln>
          <a:effectLst>
            <a:outerShdw blurRad="44450" dist="27940" dir="5400000" algn="ctr">
              <a:srgbClr val="000000">
                <a:alpha val="32000"/>
              </a:srgbClr>
            </a:outerShdw>
          </a:effectLst>
        </p:spPr>
        <p:txBody>
          <a:bodyPr anchor="b"/>
          <a:lstStyle>
            <a:lvl1pPr marL="0" indent="0" algn="r">
              <a:buNone/>
              <a:defRPr>
                <a:solidFill>
                  <a:schemeClr val="tx1">
                    <a:alpha val="0"/>
                  </a:schemeClr>
                </a:solidFill>
              </a:defRPr>
            </a:lvl1pPr>
          </a:lstStyle>
          <a:p>
            <a:pPr lvl="0"/>
            <a:r>
              <a:rPr lang="en-US" dirty="0"/>
              <a:t>c</a:t>
            </a:r>
          </a:p>
        </p:txBody>
      </p:sp>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643095" y="0"/>
            <a:ext cx="5452906"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r>
              <a:rPr lang="nl-NL"/>
              <a:t>Klik op het pictogram als u een afbeelding wilt toevoegen</a:t>
            </a:r>
            <a:endParaRPr lang="en-US"/>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rgbClr val="FFFFFF"/>
                </a:solidFill>
                <a:effectLst/>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 few lines can go here. If you put a picture on the left, the caption can go here.</a:t>
            </a:r>
          </a:p>
          <a:p>
            <a:endParaRPr lang="en-US"/>
          </a:p>
        </p:txBody>
      </p:sp>
    </p:spTree>
    <p:extLst>
      <p:ext uri="{BB962C8B-B14F-4D97-AF65-F5344CB8AC3E}">
        <p14:creationId xmlns:p14="http://schemas.microsoft.com/office/powerpoint/2010/main" val="2722137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Leeg">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42043968-4739-127A-6015-1FEB8835AD74}"/>
              </a:ext>
            </a:extLst>
          </p:cNvPr>
          <p:cNvSpPr>
            <a:spLocks noGrp="1"/>
          </p:cNvSpPr>
          <p:nvPr>
            <p:ph type="ftr" sz="quarter" idx="10"/>
          </p:nvPr>
        </p:nvSpPr>
        <p:spPr/>
        <p:txBody>
          <a:bodyPr/>
          <a:lstStyle/>
          <a:p>
            <a:r>
              <a:rPr lang="nl-NL"/>
              <a:t>Een voettekst toevoegen</a:t>
            </a:r>
            <a:endParaRPr lang="nl-NL" dirty="0"/>
          </a:p>
        </p:txBody>
      </p:sp>
    </p:spTree>
    <p:extLst>
      <p:ext uri="{BB962C8B-B14F-4D97-AF65-F5344CB8AC3E}">
        <p14:creationId xmlns:p14="http://schemas.microsoft.com/office/powerpoint/2010/main" val="1622391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eldia">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C46408-00E9-B9CE-851E-48C64F44EF84}"/>
              </a:ext>
            </a:extLst>
          </p:cNvPr>
          <p:cNvSpPr>
            <a:spLocks noGrp="1"/>
          </p:cNvSpPr>
          <p:nvPr>
            <p:ph type="ctrTitle"/>
          </p:nvPr>
        </p:nvSpPr>
        <p:spPr>
          <a:xfrm>
            <a:off x="6233020" y="704675"/>
            <a:ext cx="5201174" cy="2805288"/>
          </a:xfrm>
        </p:spPr>
        <p:txBody>
          <a:bodyPr anchor="ctr" anchorCtr="1"/>
          <a:lstStyle>
            <a:lvl1pPr algn="ctr">
              <a:defRPr sz="6000">
                <a:solidFill>
                  <a:srgbClr val="00246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nl-NL" dirty="0"/>
              <a:t>Klik om stijl te bewerken</a:t>
            </a:r>
          </a:p>
        </p:txBody>
      </p:sp>
      <p:sp>
        <p:nvSpPr>
          <p:cNvPr id="3" name="Ondertitel 2">
            <a:extLst>
              <a:ext uri="{FF2B5EF4-FFF2-40B4-BE49-F238E27FC236}">
                <a16:creationId xmlns:a16="http://schemas.microsoft.com/office/drawing/2014/main" id="{0092759E-02DF-1D72-4C64-FC2D7FEDB421}"/>
              </a:ext>
            </a:extLst>
          </p:cNvPr>
          <p:cNvSpPr>
            <a:spLocks noGrp="1"/>
          </p:cNvSpPr>
          <p:nvPr>
            <p:ph type="subTitle" idx="1"/>
          </p:nvPr>
        </p:nvSpPr>
        <p:spPr>
          <a:xfrm>
            <a:off x="6233020" y="3719484"/>
            <a:ext cx="5201174" cy="1655762"/>
          </a:xfrm>
        </p:spPr>
        <p:txBody>
          <a:bodyPr anchor="ctr" anchorCtr="1"/>
          <a:lstStyle>
            <a:lvl1pPr marL="0" indent="0" algn="ctr">
              <a:buNone/>
              <a:defRPr sz="2400">
                <a:solidFill>
                  <a:srgbClr val="005DAA"/>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4" name="Afbeelding 3" descr="Afbeelding met logo&#10;&#10;Automatisch gegenereerde beschrijving">
            <a:extLst>
              <a:ext uri="{FF2B5EF4-FFF2-40B4-BE49-F238E27FC236}">
                <a16:creationId xmlns:a16="http://schemas.microsoft.com/office/drawing/2014/main" id="{B4A255B9-378E-1821-14B5-D5351C82126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33206" y="704675"/>
            <a:ext cx="5987445" cy="2724325"/>
          </a:xfrm>
          <a:prstGeom prst="rect">
            <a:avLst/>
          </a:prstGeom>
          <a:noFill/>
        </p:spPr>
      </p:pic>
    </p:spTree>
    <p:extLst>
      <p:ext uri="{BB962C8B-B14F-4D97-AF65-F5344CB8AC3E}">
        <p14:creationId xmlns:p14="http://schemas.microsoft.com/office/powerpoint/2010/main" val="3284806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C46408-00E9-B9CE-851E-48C64F44EF84}"/>
              </a:ext>
            </a:extLst>
          </p:cNvPr>
          <p:cNvSpPr>
            <a:spLocks noGrp="1"/>
          </p:cNvSpPr>
          <p:nvPr>
            <p:ph type="ctrTitle"/>
          </p:nvPr>
        </p:nvSpPr>
        <p:spPr>
          <a:xfrm>
            <a:off x="6233020" y="704675"/>
            <a:ext cx="5201174" cy="2805288"/>
          </a:xfrm>
        </p:spPr>
        <p:txBody>
          <a:bodyPr anchor="ctr" anchorCtr="1"/>
          <a:lstStyle>
            <a:lvl1pPr algn="ctr">
              <a:defRPr sz="6000">
                <a:solidFill>
                  <a:srgbClr val="00246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nl-NL" dirty="0"/>
              <a:t>Klik om stijl te bewerken</a:t>
            </a:r>
          </a:p>
        </p:txBody>
      </p:sp>
      <p:sp>
        <p:nvSpPr>
          <p:cNvPr id="3" name="Ondertitel 2">
            <a:extLst>
              <a:ext uri="{FF2B5EF4-FFF2-40B4-BE49-F238E27FC236}">
                <a16:creationId xmlns:a16="http://schemas.microsoft.com/office/drawing/2014/main" id="{0092759E-02DF-1D72-4C64-FC2D7FEDB421}"/>
              </a:ext>
            </a:extLst>
          </p:cNvPr>
          <p:cNvSpPr>
            <a:spLocks noGrp="1"/>
          </p:cNvSpPr>
          <p:nvPr>
            <p:ph type="subTitle" idx="1"/>
          </p:nvPr>
        </p:nvSpPr>
        <p:spPr>
          <a:xfrm>
            <a:off x="6233020" y="3719484"/>
            <a:ext cx="5201174" cy="1655762"/>
          </a:xfrm>
        </p:spPr>
        <p:txBody>
          <a:bodyPr anchor="ctr" anchorCtr="1"/>
          <a:lstStyle>
            <a:lvl1pPr marL="0" indent="0" algn="ctr">
              <a:buNone/>
              <a:defRPr sz="2400">
                <a:solidFill>
                  <a:srgbClr val="005DAA"/>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4" name="Afbeelding 3" descr="Afbeelding met logo&#10;&#10;Automatisch gegenereerde beschrijving">
            <a:extLst>
              <a:ext uri="{FF2B5EF4-FFF2-40B4-BE49-F238E27FC236}">
                <a16:creationId xmlns:a16="http://schemas.microsoft.com/office/drawing/2014/main" id="{B4A255B9-378E-1821-14B5-D5351C82126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33206" y="704675"/>
            <a:ext cx="5987445" cy="2724325"/>
          </a:xfrm>
          <a:prstGeom prst="rect">
            <a:avLst/>
          </a:prstGeom>
          <a:noFill/>
        </p:spPr>
      </p:pic>
    </p:spTree>
    <p:extLst>
      <p:ext uri="{BB962C8B-B14F-4D97-AF65-F5344CB8AC3E}">
        <p14:creationId xmlns:p14="http://schemas.microsoft.com/office/powerpoint/2010/main" val="1171695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delerdia 1">
    <p:bg>
      <p:bgPr>
        <a:solidFill>
          <a:schemeClr val="bg1">
            <a:lumMod val="95000"/>
          </a:schemeClr>
        </a:solidFill>
        <a:effectLst/>
      </p:bgPr>
    </p:bg>
    <p:spTree>
      <p:nvGrpSpPr>
        <p:cNvPr id="1" name=""/>
        <p:cNvGrpSpPr/>
        <p:nvPr/>
      </p:nvGrpSpPr>
      <p:grpSpPr>
        <a:xfrm>
          <a:off x="0" y="0"/>
          <a:ext cx="0" cy="0"/>
          <a:chOff x="0" y="0"/>
          <a:chExt cx="0" cy="0"/>
        </a:xfrm>
      </p:grpSpPr>
      <p:sp>
        <p:nvSpPr>
          <p:cNvPr id="41" name="Tijdelijke aanduiding voor afbeelding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lvl1pPr marL="0" indent="0" algn="ctr">
              <a:buNone/>
              <a:defRPr sz="1200" i="1">
                <a:latin typeface="Arial" panose="020B0604020202020204" pitchFamily="34" charset="0"/>
                <a:cs typeface="Arial" panose="020B0604020202020204" pitchFamily="34" charset="0"/>
              </a:defRPr>
            </a:lvl1pPr>
          </a:lstStyle>
          <a:p>
            <a:pPr rtl="0"/>
            <a:r>
              <a:rPr lang="nl-NL" dirty="0"/>
              <a:t>Hier uw foto invoegen of </a:t>
            </a:r>
            <a:br>
              <a:rPr lang="nl-NL" dirty="0"/>
            </a:br>
            <a:r>
              <a:rPr lang="nl-NL" dirty="0"/>
              <a:t>slepen en neerzetten</a:t>
            </a:r>
          </a:p>
        </p:txBody>
      </p:sp>
      <p:sp>
        <p:nvSpPr>
          <p:cNvPr id="2" name="Titel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180000" tIns="180000" rIns="252000" bIns="180000" rtlCol="0" anchor="t">
            <a:noAutofit/>
          </a:bodyPr>
          <a:lstStyle>
            <a:lvl1pPr algn="r">
              <a:defRPr lang="en-ZA" sz="4000" b="1" spc="-300" dirty="0">
                <a:solidFill>
                  <a:srgbClr val="00246C"/>
                </a:solidFill>
                <a:latin typeface="Arial" panose="020B0604020202020204" pitchFamily="34" charset="0"/>
                <a:cs typeface="Arial" panose="020B0604020202020204" pitchFamily="34" charset="0"/>
              </a:defRPr>
            </a:lvl1pPr>
          </a:lstStyle>
          <a:p>
            <a:pPr lvl="0" algn="r" rtl="0"/>
            <a:r>
              <a:rPr lang="nl-NL" dirty="0"/>
              <a:t>Klikken om sectieverdeler te bewerken</a:t>
            </a:r>
          </a:p>
        </p:txBody>
      </p:sp>
      <p:sp>
        <p:nvSpPr>
          <p:cNvPr id="7" name="Subtitel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rgbClr val="005DA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0" tIns="180000" rIns="252000" bIns="180000" rtlCol="0"/>
          <a:lstStyle>
            <a:lvl1pPr marL="0" indent="0" algn="r">
              <a:buNone/>
              <a:defRPr sz="1800" b="1">
                <a:solidFill>
                  <a:schemeClr val="bg1"/>
                </a:solidFill>
                <a:latin typeface="Arial" panose="020B0604020202020204" pitchFamily="34" charset="0"/>
                <a:cs typeface="Arial" panose="020B0604020202020204" pitchFamily="34" charset="0"/>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nl-NL" dirty="0"/>
              <a:t>Klik om de subtitelstijl van het model te bewerken</a:t>
            </a:r>
          </a:p>
        </p:txBody>
      </p:sp>
      <p:sp>
        <p:nvSpPr>
          <p:cNvPr id="4" name="Tijdelijke aanduiding voor voettekst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lvl1pPr>
              <a:defRPr>
                <a:latin typeface="Arial" panose="020B0604020202020204" pitchFamily="34" charset="0"/>
                <a:cs typeface="Arial" panose="020B0604020202020204" pitchFamily="34" charset="0"/>
              </a:defRPr>
            </a:lvl1pPr>
          </a:lstStyle>
          <a:p>
            <a:r>
              <a:rPr lang="nl-NL"/>
              <a:t>Een voettekst toevoegen</a:t>
            </a:r>
            <a:endParaRPr lang="nl-NL" dirty="0"/>
          </a:p>
        </p:txBody>
      </p:sp>
      <p:sp>
        <p:nvSpPr>
          <p:cNvPr id="8" name="Rechthoek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solidFill>
            <a:srgbClr val="01B4E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latin typeface="Arial" panose="020B0604020202020204" pitchFamily="34" charset="0"/>
              <a:cs typeface="Arial" panose="020B0604020202020204" pitchFamily="34" charset="0"/>
            </a:endParaRPr>
          </a:p>
        </p:txBody>
      </p:sp>
      <p:sp>
        <p:nvSpPr>
          <p:cNvPr id="13" name="Rechthoek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latin typeface="Arial" panose="020B0604020202020204" pitchFamily="34" charset="0"/>
              <a:cs typeface="Arial" panose="020B0604020202020204" pitchFamily="34" charset="0"/>
            </a:endParaRPr>
          </a:p>
        </p:txBody>
      </p:sp>
      <p:sp>
        <p:nvSpPr>
          <p:cNvPr id="14" name="Rechthoek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rgbClr val="00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2_Titeldia">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C46408-00E9-B9CE-851E-48C64F44EF84}"/>
              </a:ext>
            </a:extLst>
          </p:cNvPr>
          <p:cNvSpPr>
            <a:spLocks noGrp="1"/>
          </p:cNvSpPr>
          <p:nvPr>
            <p:ph type="ctrTitle"/>
          </p:nvPr>
        </p:nvSpPr>
        <p:spPr>
          <a:xfrm>
            <a:off x="6775281" y="1420918"/>
            <a:ext cx="5201174" cy="1879037"/>
          </a:xfrm>
        </p:spPr>
        <p:txBody>
          <a:bodyPr anchor="ctr" anchorCtr="1"/>
          <a:lstStyle>
            <a:lvl1pPr algn="ctr">
              <a:defRPr sz="6000">
                <a:solidFill>
                  <a:srgbClr val="00246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nl-NL" dirty="0"/>
              <a:t>Klik om stijl te bewerken</a:t>
            </a:r>
          </a:p>
        </p:txBody>
      </p:sp>
      <p:sp>
        <p:nvSpPr>
          <p:cNvPr id="3" name="Ondertitel 2">
            <a:extLst>
              <a:ext uri="{FF2B5EF4-FFF2-40B4-BE49-F238E27FC236}">
                <a16:creationId xmlns:a16="http://schemas.microsoft.com/office/drawing/2014/main" id="{0092759E-02DF-1D72-4C64-FC2D7FEDB421}"/>
              </a:ext>
            </a:extLst>
          </p:cNvPr>
          <p:cNvSpPr>
            <a:spLocks noGrp="1"/>
          </p:cNvSpPr>
          <p:nvPr>
            <p:ph type="subTitle" idx="1"/>
          </p:nvPr>
        </p:nvSpPr>
        <p:spPr>
          <a:xfrm>
            <a:off x="6751967" y="3429000"/>
            <a:ext cx="5201174" cy="1655762"/>
          </a:xfrm>
        </p:spPr>
        <p:txBody>
          <a:bodyPr anchor="ctr" anchorCtr="1"/>
          <a:lstStyle>
            <a:lvl1pPr marL="0" indent="0" algn="ctr">
              <a:buNone/>
              <a:defRPr sz="2400">
                <a:solidFill>
                  <a:srgbClr val="005DAA"/>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1352057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eldia">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C46408-00E9-B9CE-851E-48C64F44EF84}"/>
              </a:ext>
            </a:extLst>
          </p:cNvPr>
          <p:cNvSpPr>
            <a:spLocks noGrp="1"/>
          </p:cNvSpPr>
          <p:nvPr>
            <p:ph type="ctrTitle"/>
          </p:nvPr>
        </p:nvSpPr>
        <p:spPr>
          <a:xfrm>
            <a:off x="6233020" y="704675"/>
            <a:ext cx="5201174" cy="2805288"/>
          </a:xfrm>
          <a:solidFill>
            <a:srgbClr val="F0F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lvl1pPr algn="ctr">
              <a:defRPr sz="6000">
                <a:solidFill>
                  <a:srgbClr val="00246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nl-NL" dirty="0"/>
              <a:t>Klik om stijl te bewerken</a:t>
            </a:r>
          </a:p>
        </p:txBody>
      </p:sp>
      <p:sp>
        <p:nvSpPr>
          <p:cNvPr id="3" name="Ondertitel 2">
            <a:extLst>
              <a:ext uri="{FF2B5EF4-FFF2-40B4-BE49-F238E27FC236}">
                <a16:creationId xmlns:a16="http://schemas.microsoft.com/office/drawing/2014/main" id="{0092759E-02DF-1D72-4C64-FC2D7FEDB421}"/>
              </a:ext>
            </a:extLst>
          </p:cNvPr>
          <p:cNvSpPr>
            <a:spLocks noGrp="1"/>
          </p:cNvSpPr>
          <p:nvPr>
            <p:ph type="subTitle" idx="1"/>
          </p:nvPr>
        </p:nvSpPr>
        <p:spPr>
          <a:xfrm>
            <a:off x="6233020" y="3719484"/>
            <a:ext cx="5201174" cy="1655762"/>
          </a:xfrm>
          <a:solidFill>
            <a:srgbClr val="F0F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lvl1pPr marL="0" indent="0" algn="ctr">
              <a:buNone/>
              <a:defRPr sz="2400">
                <a:solidFill>
                  <a:srgbClr val="005DAA"/>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1059050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en object">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F2CE9773-C4E5-9083-B5CC-E5447CA5F8C6}"/>
              </a:ext>
            </a:extLst>
          </p:cNvPr>
          <p:cNvSpPr>
            <a:spLocks noGrp="1"/>
          </p:cNvSpPr>
          <p:nvPr>
            <p:ph type="ctrTitle"/>
          </p:nvPr>
        </p:nvSpPr>
        <p:spPr>
          <a:xfrm>
            <a:off x="6799076" y="2083529"/>
            <a:ext cx="5201174" cy="2805288"/>
          </a:xfrm>
          <a:solidFill>
            <a:srgbClr val="F0F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lvl1pPr algn="ctr">
              <a:defRPr sz="6000">
                <a:solidFill>
                  <a:srgbClr val="00246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nl-NL" dirty="0"/>
              <a:t>Klik om stijl te bewerken</a:t>
            </a:r>
          </a:p>
        </p:txBody>
      </p:sp>
      <p:sp>
        <p:nvSpPr>
          <p:cNvPr id="9" name="Ondertitel 2">
            <a:extLst>
              <a:ext uri="{FF2B5EF4-FFF2-40B4-BE49-F238E27FC236}">
                <a16:creationId xmlns:a16="http://schemas.microsoft.com/office/drawing/2014/main" id="{192B33F2-94EC-C5D8-119F-0E9C2B573065}"/>
              </a:ext>
            </a:extLst>
          </p:cNvPr>
          <p:cNvSpPr>
            <a:spLocks noGrp="1"/>
          </p:cNvSpPr>
          <p:nvPr>
            <p:ph type="subTitle" idx="1"/>
          </p:nvPr>
        </p:nvSpPr>
        <p:spPr>
          <a:xfrm>
            <a:off x="6799076" y="5098338"/>
            <a:ext cx="5201174" cy="1655762"/>
          </a:xfrm>
          <a:solidFill>
            <a:srgbClr val="F0F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lvl1pPr marL="0" indent="0" algn="ctr">
              <a:buNone/>
              <a:defRPr sz="2400">
                <a:solidFill>
                  <a:srgbClr val="005DAA"/>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759116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B289E6B-ED52-22DD-EB57-84CEDBD53D66}"/>
              </a:ext>
            </a:extLst>
          </p:cNvPr>
          <p:cNvSpPr>
            <a:spLocks noGrp="1"/>
          </p:cNvSpPr>
          <p:nvPr>
            <p:ph type="dt" sz="half" idx="10"/>
          </p:nvPr>
        </p:nvSpPr>
        <p:spPr/>
        <p:txBody>
          <a:bodyPr/>
          <a:lstStyle/>
          <a:p>
            <a:fld id="{A78B34A2-B456-467F-844A-979E20C8EC2A}" type="datetimeFigureOut">
              <a:rPr lang="nl-NL" smtClean="0"/>
              <a:t>27-3-2025</a:t>
            </a:fld>
            <a:endParaRPr lang="nl-NL"/>
          </a:p>
        </p:txBody>
      </p:sp>
      <p:sp>
        <p:nvSpPr>
          <p:cNvPr id="3" name="Tijdelijke aanduiding voor voettekst 2">
            <a:extLst>
              <a:ext uri="{FF2B5EF4-FFF2-40B4-BE49-F238E27FC236}">
                <a16:creationId xmlns:a16="http://schemas.microsoft.com/office/drawing/2014/main" id="{6FE9EE9E-BC0C-E220-A959-3599CBCB91D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214858D-7CEB-8B0C-5802-31E71FBD7A74}"/>
              </a:ext>
            </a:extLst>
          </p:cNvPr>
          <p:cNvSpPr>
            <a:spLocks noGrp="1"/>
          </p:cNvSpPr>
          <p:nvPr>
            <p:ph type="sldNum" sz="quarter" idx="12"/>
          </p:nvPr>
        </p:nvSpPr>
        <p:spPr/>
        <p:txBody>
          <a:bodyPr/>
          <a:lstStyle/>
          <a:p>
            <a:fld id="{F67E2F43-F631-4C0B-8DF6-7ACD698F9516}" type="slidenum">
              <a:rPr lang="nl-NL" smtClean="0"/>
              <a:t>‹nr.›</a:t>
            </a:fld>
            <a:endParaRPr lang="nl-NL"/>
          </a:p>
        </p:txBody>
      </p:sp>
    </p:spTree>
    <p:extLst>
      <p:ext uri="{BB962C8B-B14F-4D97-AF65-F5344CB8AC3E}">
        <p14:creationId xmlns:p14="http://schemas.microsoft.com/office/powerpoint/2010/main" val="2579442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
    <p:bg>
      <p:bgPr>
        <a:solidFill>
          <a:srgbClr val="0DBADF"/>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482D58FE-958E-4DCD-2B1B-6218C28C3BC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83898"/>
            <a:ext cx="12192000" cy="2389632"/>
          </a:xfrm>
          <a:prstGeom prst="rect">
            <a:avLst/>
          </a:prstGeom>
        </p:spPr>
      </p:pic>
      <p:sp>
        <p:nvSpPr>
          <p:cNvPr id="2" name="Titel 1">
            <a:extLst>
              <a:ext uri="{FF2B5EF4-FFF2-40B4-BE49-F238E27FC236}">
                <a16:creationId xmlns:a16="http://schemas.microsoft.com/office/drawing/2014/main" id="{A53AB58D-2E83-E082-DDCD-AE9323221418}"/>
              </a:ext>
            </a:extLst>
          </p:cNvPr>
          <p:cNvSpPr>
            <a:spLocks noGrp="1"/>
          </p:cNvSpPr>
          <p:nvPr>
            <p:ph type="ctrTitle"/>
          </p:nvPr>
        </p:nvSpPr>
        <p:spPr>
          <a:xfrm>
            <a:off x="1524000" y="1122363"/>
            <a:ext cx="9144000" cy="2387600"/>
          </a:xfrm>
          <a:solidFill>
            <a:srgbClr val="F0F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54B0B0D-F0A9-6FEB-3DE2-2E6AE591029D}"/>
              </a:ext>
            </a:extLst>
          </p:cNvPr>
          <p:cNvSpPr>
            <a:spLocks noGrp="1"/>
          </p:cNvSpPr>
          <p:nvPr>
            <p:ph type="subTitle" idx="1"/>
          </p:nvPr>
        </p:nvSpPr>
        <p:spPr>
          <a:xfrm>
            <a:off x="1524000" y="3602038"/>
            <a:ext cx="9144000" cy="1655762"/>
          </a:xfrm>
          <a:solidFill>
            <a:srgbClr val="F0F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Tree>
    <p:extLst>
      <p:ext uri="{BB962C8B-B14F-4D97-AF65-F5344CB8AC3E}">
        <p14:creationId xmlns:p14="http://schemas.microsoft.com/office/powerpoint/2010/main" val="4145770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bg>
      <p:bgPr>
        <a:solidFill>
          <a:srgbClr val="F0F0F0"/>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3D122C8-68C4-6951-EB91-A920DE566C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83898"/>
            <a:ext cx="12192000" cy="2389632"/>
          </a:xfrm>
          <a:prstGeom prst="rect">
            <a:avLst/>
          </a:prstGeom>
        </p:spPr>
      </p:pic>
      <p:sp>
        <p:nvSpPr>
          <p:cNvPr id="2" name="Titel 1">
            <a:extLst>
              <a:ext uri="{FF2B5EF4-FFF2-40B4-BE49-F238E27FC236}">
                <a16:creationId xmlns:a16="http://schemas.microsoft.com/office/drawing/2014/main" id="{9A2135FC-7BB8-2E06-53F3-C2E0C974A248}"/>
              </a:ext>
            </a:extLst>
          </p:cNvPr>
          <p:cNvSpPr>
            <a:spLocks noGrp="1"/>
          </p:cNvSpPr>
          <p:nvPr>
            <p:ph type="title"/>
          </p:nvPr>
        </p:nvSpPr>
        <p:spPr>
          <a:solidFill>
            <a:srgbClr val="F0F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9A6D4F0-BFEF-2348-73A5-3C8FE4E2C3FA}"/>
              </a:ext>
            </a:extLst>
          </p:cNvPr>
          <p:cNvSpPr>
            <a:spLocks noGrp="1"/>
          </p:cNvSpPr>
          <p:nvPr>
            <p:ph idx="1"/>
          </p:nvPr>
        </p:nvSpPr>
        <p:spPr>
          <a:solidFill>
            <a:srgbClr val="F0F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946253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16ABA51-55FA-4907-44E8-1BA684576F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83898"/>
            <a:ext cx="12192000" cy="2389632"/>
          </a:xfrm>
          <a:prstGeom prst="rect">
            <a:avLst/>
          </a:prstGeom>
        </p:spPr>
      </p:pic>
      <p:sp>
        <p:nvSpPr>
          <p:cNvPr id="2" name="Titel 1">
            <a:extLst>
              <a:ext uri="{FF2B5EF4-FFF2-40B4-BE49-F238E27FC236}">
                <a16:creationId xmlns:a16="http://schemas.microsoft.com/office/drawing/2014/main" id="{4861EF47-2BEA-4977-27A8-28041EB79B5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1EBCE0C-FDBF-C76B-91EA-E936914815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046011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83C38071-BF13-A400-E4D2-DB49061080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83898"/>
            <a:ext cx="12192000" cy="2389632"/>
          </a:xfrm>
          <a:prstGeom prst="rect">
            <a:avLst/>
          </a:prstGeom>
        </p:spPr>
      </p:pic>
      <p:sp>
        <p:nvSpPr>
          <p:cNvPr id="2" name="Titel 1">
            <a:extLst>
              <a:ext uri="{FF2B5EF4-FFF2-40B4-BE49-F238E27FC236}">
                <a16:creationId xmlns:a16="http://schemas.microsoft.com/office/drawing/2014/main" id="{DCFEEFEA-28D9-09A1-BE8D-B2FF92109D6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8723D62-025F-0222-C5B6-B6287D713CEC}"/>
              </a:ext>
            </a:extLst>
          </p:cNvPr>
          <p:cNvSpPr>
            <a:spLocks noGrp="1"/>
          </p:cNvSpPr>
          <p:nvPr>
            <p:ph sz="half" idx="1"/>
          </p:nvPr>
        </p:nvSpPr>
        <p:spPr>
          <a:xfrm>
            <a:off x="838200" y="1825625"/>
            <a:ext cx="5181600" cy="435133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2D6AECE8-641C-C258-1C81-FC27D155F0C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525820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8D3FF68E-EB0C-BD13-63D5-488D73946F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83898"/>
            <a:ext cx="12192000" cy="2389632"/>
          </a:xfrm>
          <a:prstGeom prst="rect">
            <a:avLst/>
          </a:prstGeom>
        </p:spPr>
      </p:pic>
      <p:sp>
        <p:nvSpPr>
          <p:cNvPr id="2" name="Titel 1">
            <a:extLst>
              <a:ext uri="{FF2B5EF4-FFF2-40B4-BE49-F238E27FC236}">
                <a16:creationId xmlns:a16="http://schemas.microsoft.com/office/drawing/2014/main" id="{773FB971-15E3-F2ED-27A2-9AE123B7F84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B507D0F-CF0D-045A-ECBD-CF06C2B4FB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8B544F2-90C8-5CCD-9E4E-CD05DE00C1A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C7855D5-BD10-2559-9636-E25250F833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E101139-B7B8-3618-6C91-8F43B03AA5D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622627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BDB43E7-678A-6C2C-F92F-7337B725E6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83898"/>
            <a:ext cx="12192000" cy="2389632"/>
          </a:xfrm>
          <a:prstGeom prst="rect">
            <a:avLst/>
          </a:prstGeom>
        </p:spPr>
      </p:pic>
      <p:sp>
        <p:nvSpPr>
          <p:cNvPr id="2" name="Titel 1">
            <a:extLst>
              <a:ext uri="{FF2B5EF4-FFF2-40B4-BE49-F238E27FC236}">
                <a16:creationId xmlns:a16="http://schemas.microsoft.com/office/drawing/2014/main" id="{245E4B49-2DC7-DC67-E650-0AFC0BD3AA4F}"/>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2581831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delerdia 2">
    <p:bg>
      <p:bgPr>
        <a:solidFill>
          <a:srgbClr val="005DAA"/>
        </a:solidFill>
        <a:effectLst/>
      </p:bgPr>
    </p:bg>
    <p:spTree>
      <p:nvGrpSpPr>
        <p:cNvPr id="1" name=""/>
        <p:cNvGrpSpPr/>
        <p:nvPr/>
      </p:nvGrpSpPr>
      <p:grpSpPr>
        <a:xfrm>
          <a:off x="0" y="0"/>
          <a:ext cx="0" cy="0"/>
          <a:chOff x="0" y="0"/>
          <a:chExt cx="0" cy="0"/>
        </a:xfrm>
      </p:grpSpPr>
      <p:sp>
        <p:nvSpPr>
          <p:cNvPr id="41" name="Tijdelijke aanduiding voor afbeelding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Arial" panose="020B0604020202020204" pitchFamily="34" charset="0"/>
                <a:cs typeface="Arial" panose="020B0604020202020204" pitchFamily="34" charset="0"/>
              </a:defRPr>
            </a:lvl1pPr>
          </a:lstStyle>
          <a:p>
            <a:pPr rtl="0"/>
            <a:r>
              <a:rPr lang="nl-NL" dirty="0"/>
              <a:t>Hier uw foto invoegen of </a:t>
            </a:r>
            <a:br>
              <a:rPr lang="nl-NL" dirty="0"/>
            </a:br>
            <a:r>
              <a:rPr lang="nl-NL" dirty="0"/>
              <a:t>slepen en neerzetten</a:t>
            </a:r>
          </a:p>
        </p:txBody>
      </p:sp>
      <p:sp>
        <p:nvSpPr>
          <p:cNvPr id="3" name="Titel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defRPr sz="3600" b="1" spc="-300">
                <a:solidFill>
                  <a:srgbClr val="00246C"/>
                </a:solidFill>
                <a:latin typeface="Arial" panose="020B0604020202020204" pitchFamily="34" charset="0"/>
                <a:cs typeface="Arial" panose="020B0604020202020204" pitchFamily="34" charset="0"/>
              </a:defRPr>
            </a:lvl1pPr>
          </a:lstStyle>
          <a:p>
            <a:pPr rtl="0"/>
            <a:r>
              <a:rPr lang="nl-NL" dirty="0"/>
              <a:t>Klikken om sectieverdeler te bewerken</a:t>
            </a:r>
          </a:p>
        </p:txBody>
      </p:sp>
      <p:sp>
        <p:nvSpPr>
          <p:cNvPr id="7" name="Subtitel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rgbClr val="F7A81B">
              <a:alpha val="8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252000" tIns="180000" rIns="180000" bIns="180000" rtlCol="0"/>
          <a:lstStyle>
            <a:lvl1pPr marL="0" indent="0" algn="l">
              <a:buNone/>
              <a:defRPr sz="2400" b="1">
                <a:solidFill>
                  <a:srgbClr val="00246C"/>
                </a:solidFill>
                <a:effectLst/>
                <a:latin typeface="Arial" panose="020B0604020202020204" pitchFamily="34" charset="0"/>
                <a:cs typeface="Arial" panose="020B0604020202020204" pitchFamily="34" charset="0"/>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nl-NL" dirty="0"/>
              <a:t>Klik om de subtitelstijl van het model te bewerken</a:t>
            </a:r>
          </a:p>
        </p:txBody>
      </p:sp>
      <p:sp>
        <p:nvSpPr>
          <p:cNvPr id="4" name="Tijdelijke aanduiding voor voettekst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lvl1pPr>
              <a:defRPr>
                <a:latin typeface="Arial" panose="020B0604020202020204" pitchFamily="34" charset="0"/>
                <a:cs typeface="Arial" panose="020B0604020202020204" pitchFamily="34" charset="0"/>
              </a:defRPr>
            </a:lvl1pPr>
          </a:lstStyle>
          <a:p>
            <a:r>
              <a:rPr lang="nl-NL" dirty="0"/>
              <a:t>Een voettekst toevoegen</a:t>
            </a:r>
          </a:p>
        </p:txBody>
      </p:sp>
      <p:sp>
        <p:nvSpPr>
          <p:cNvPr id="8" name="Rechthoek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nl-NL" dirty="0">
              <a:latin typeface="Arial" panose="020B0604020202020204" pitchFamily="34" charset="0"/>
              <a:cs typeface="Arial" panose="020B0604020202020204" pitchFamily="34" charset="0"/>
            </a:endParaRPr>
          </a:p>
        </p:txBody>
      </p:sp>
      <p:sp>
        <p:nvSpPr>
          <p:cNvPr id="13" name="Rechthoek 12">
            <a:extLst>
              <a:ext uri="{FF2B5EF4-FFF2-40B4-BE49-F238E27FC236}">
                <a16:creationId xmlns:a16="http://schemas.microsoft.com/office/drawing/2014/main" id="{EC0FBB1B-4F0E-4365-BF27-3150FC6C3B90}"/>
              </a:ext>
            </a:extLst>
          </p:cNvPr>
          <p:cNvSpPr/>
          <p:nvPr userDrawn="1"/>
        </p:nvSpPr>
        <p:spPr>
          <a:xfrm flipV="1">
            <a:off x="9780103" y="6371350"/>
            <a:ext cx="2411413" cy="486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latin typeface="Arial" panose="020B0604020202020204" pitchFamily="34" charset="0"/>
              <a:cs typeface="Arial" panose="020B0604020202020204" pitchFamily="34" charset="0"/>
            </a:endParaRPr>
          </a:p>
        </p:txBody>
      </p:sp>
      <p:sp>
        <p:nvSpPr>
          <p:cNvPr id="14" name="Rechthoek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rgbClr val="00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latin typeface="Arial" panose="020B0604020202020204" pitchFamily="34" charset="0"/>
              <a:cs typeface="Arial" panose="020B0604020202020204" pitchFamily="34" charset="0"/>
            </a:endParaRPr>
          </a:p>
        </p:txBody>
      </p:sp>
      <p:pic>
        <p:nvPicPr>
          <p:cNvPr id="2" name="Afbeelding 1" descr="Afbeelding met logo&#10;&#10;Automatisch gegenereerde beschrijving">
            <a:extLst>
              <a:ext uri="{FF2B5EF4-FFF2-40B4-BE49-F238E27FC236}">
                <a16:creationId xmlns:a16="http://schemas.microsoft.com/office/drawing/2014/main" id="{6E191FA9-B54F-F23F-5C66-09C9989316A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176863" y="6057459"/>
            <a:ext cx="1898875" cy="864000"/>
          </a:xfrm>
          <a:prstGeom prst="rect">
            <a:avLst/>
          </a:prstGeom>
          <a:noFill/>
        </p:spPr>
      </p:pic>
    </p:spTree>
    <p:extLst>
      <p:ext uri="{BB962C8B-B14F-4D97-AF65-F5344CB8AC3E}">
        <p14:creationId xmlns:p14="http://schemas.microsoft.com/office/powerpoint/2010/main" val="2282858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2C9251C-2A43-386B-DDF1-A589343B46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83898"/>
            <a:ext cx="12192000" cy="2389632"/>
          </a:xfrm>
          <a:prstGeom prst="rect">
            <a:avLst/>
          </a:prstGeom>
        </p:spPr>
      </p:pic>
    </p:spTree>
    <p:extLst>
      <p:ext uri="{BB962C8B-B14F-4D97-AF65-F5344CB8AC3E}">
        <p14:creationId xmlns:p14="http://schemas.microsoft.com/office/powerpoint/2010/main" val="4290557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1B306956-00AB-3B31-4D2B-85FEA9809F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83898"/>
            <a:ext cx="12192000" cy="2389632"/>
          </a:xfrm>
          <a:prstGeom prst="rect">
            <a:avLst/>
          </a:prstGeom>
        </p:spPr>
      </p:pic>
      <p:sp>
        <p:nvSpPr>
          <p:cNvPr id="2" name="Titel 1">
            <a:extLst>
              <a:ext uri="{FF2B5EF4-FFF2-40B4-BE49-F238E27FC236}">
                <a16:creationId xmlns:a16="http://schemas.microsoft.com/office/drawing/2014/main" id="{08E4EC25-C73C-6706-3DC3-25175692D68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D51772B-F29C-752A-B508-F8B23EA56F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7ED4B4F-7504-5BC7-E266-0BFAFED9C7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06011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DF35FC1-D689-6F67-498D-52D36368B9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83898"/>
            <a:ext cx="12192000" cy="2389632"/>
          </a:xfrm>
          <a:prstGeom prst="rect">
            <a:avLst/>
          </a:prstGeom>
        </p:spPr>
      </p:pic>
      <p:sp>
        <p:nvSpPr>
          <p:cNvPr id="2" name="Titel 1">
            <a:extLst>
              <a:ext uri="{FF2B5EF4-FFF2-40B4-BE49-F238E27FC236}">
                <a16:creationId xmlns:a16="http://schemas.microsoft.com/office/drawing/2014/main" id="{98466CF8-75E4-1DD0-50F1-D3B53399FCD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5BB3BB3-BBC2-8866-6435-1EA7633DF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FB88B6E-D9D8-3B78-968B-C37AA69528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1257059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BD6F35B5-ECE1-D157-66EB-36F2C127BB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83898"/>
            <a:ext cx="12192000" cy="2389632"/>
          </a:xfrm>
          <a:prstGeom prst="rect">
            <a:avLst/>
          </a:prstGeom>
        </p:spPr>
      </p:pic>
      <p:sp>
        <p:nvSpPr>
          <p:cNvPr id="2" name="Titel 1">
            <a:extLst>
              <a:ext uri="{FF2B5EF4-FFF2-40B4-BE49-F238E27FC236}">
                <a16:creationId xmlns:a16="http://schemas.microsoft.com/office/drawing/2014/main" id="{A25DDA49-DD9F-4889-22A0-F9E4ED030CA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E9A33D3-0E8F-C334-4817-F95F2DD434F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789586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FB705A6-E955-4E86-3036-5F01326458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83898"/>
            <a:ext cx="12192000" cy="2389632"/>
          </a:xfrm>
          <a:prstGeom prst="rect">
            <a:avLst/>
          </a:prstGeom>
        </p:spPr>
      </p:pic>
      <p:sp>
        <p:nvSpPr>
          <p:cNvPr id="2" name="Verticale titel 1">
            <a:extLst>
              <a:ext uri="{FF2B5EF4-FFF2-40B4-BE49-F238E27FC236}">
                <a16:creationId xmlns:a16="http://schemas.microsoft.com/office/drawing/2014/main" id="{2911A937-CFB6-208D-47EE-E30C72944E1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DCFEE72-9C50-D945-A24C-421BC46977F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58685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fbeeldingsindeling tekst 1">
    <p:spTree>
      <p:nvGrpSpPr>
        <p:cNvPr id="1" name=""/>
        <p:cNvGrpSpPr/>
        <p:nvPr/>
      </p:nvGrpSpPr>
      <p:grpSpPr>
        <a:xfrm>
          <a:off x="0" y="0"/>
          <a:ext cx="0" cy="0"/>
          <a:chOff x="0" y="0"/>
          <a:chExt cx="0" cy="0"/>
        </a:xfrm>
      </p:grpSpPr>
      <p:sp>
        <p:nvSpPr>
          <p:cNvPr id="7" name="Tijdelijke aanduiding voor afbeelding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184901"/>
          </a:xfr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1584000" rtlCol="0" anchor="t"/>
          <a:lstStyle>
            <a:lvl1pPr marL="0" indent="0" algn="ctr">
              <a:buNone/>
              <a:defRPr sz="1200" b="1" i="1">
                <a:latin typeface="Arial" panose="020B0604020202020204" pitchFamily="34" charset="0"/>
                <a:cs typeface="Arial" panose="020B0604020202020204" pitchFamily="34" charset="0"/>
              </a:defRPr>
            </a:lvl1pPr>
          </a:lstStyle>
          <a:p>
            <a:pPr rtl="0"/>
            <a:r>
              <a:rPr lang="nl-NL" dirty="0"/>
              <a:t>Uw foto invoegen of slepen en neerzetten</a:t>
            </a:r>
          </a:p>
        </p:txBody>
      </p:sp>
      <p:sp>
        <p:nvSpPr>
          <p:cNvPr id="2" name="Titel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599699"/>
            <a:ext cx="4648200" cy="985000"/>
          </a:xfr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0" tIns="180000" rIns="180000" bIns="180000" rtlCol="0"/>
          <a:lstStyle>
            <a:lvl1pPr algn="r">
              <a:defRPr sz="3600" b="1" spc="-300">
                <a:solidFill>
                  <a:srgbClr val="00246C"/>
                </a:solidFill>
                <a:latin typeface="Arial" panose="020B0604020202020204" pitchFamily="34" charset="0"/>
                <a:cs typeface="Arial" panose="020B0604020202020204" pitchFamily="34" charset="0"/>
              </a:defRPr>
            </a:lvl1pPr>
          </a:lstStyle>
          <a:p>
            <a:pPr rtl="0"/>
            <a:r>
              <a:rPr lang="nl-NL" dirty="0"/>
              <a:t>Paginatitel bewerken</a:t>
            </a:r>
          </a:p>
        </p:txBody>
      </p:sp>
      <p:sp>
        <p:nvSpPr>
          <p:cNvPr id="10" name="Subtitel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584700"/>
            <a:ext cx="4648200" cy="1162800"/>
          </a:xfrm>
          <a:solidFill>
            <a:srgbClr val="F7A8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0" tIns="180000" rIns="180000" bIns="180000" rtlCol="0"/>
          <a:lstStyle>
            <a:lvl1pPr marL="0" indent="0" algn="r">
              <a:buNone/>
              <a:defRPr b="1">
                <a:solidFill>
                  <a:schemeClr val="bg1"/>
                </a:solidFill>
                <a:latin typeface="Arial" panose="020B0604020202020204" pitchFamily="34" charset="0"/>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nl-NL" dirty="0"/>
              <a:t>Subtitel</a:t>
            </a:r>
          </a:p>
        </p:txBody>
      </p:sp>
      <p:sp>
        <p:nvSpPr>
          <p:cNvPr id="3" name="Tijdelijke aanduiding voor inhoud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2668686"/>
            <a:ext cx="5472000" cy="2999426"/>
          </a:xfrm>
        </p:spPr>
        <p:txBody>
          <a:bodyPr rtlCol="0" anchor="b"/>
          <a:lstStyle>
            <a:lvl1pPr>
              <a:defRPr>
                <a:solidFill>
                  <a:srgbClr val="00246C"/>
                </a:solidFill>
                <a:latin typeface="Arial" panose="020B0604020202020204" pitchFamily="34" charset="0"/>
                <a:cs typeface="Arial" panose="020B0604020202020204" pitchFamily="34" charset="0"/>
              </a:defRPr>
            </a:lvl1pPr>
            <a:lvl2pPr>
              <a:defRPr>
                <a:solidFill>
                  <a:srgbClr val="00246C"/>
                </a:solidFill>
                <a:latin typeface="Arial" panose="020B0604020202020204" pitchFamily="34" charset="0"/>
                <a:cs typeface="Arial" panose="020B0604020202020204" pitchFamily="34" charset="0"/>
              </a:defRPr>
            </a:lvl2pPr>
            <a:lvl3pPr>
              <a:defRPr>
                <a:solidFill>
                  <a:srgbClr val="00246C"/>
                </a:solidFill>
                <a:latin typeface="Arial" panose="020B0604020202020204" pitchFamily="34" charset="0"/>
                <a:cs typeface="Arial" panose="020B0604020202020204" pitchFamily="34" charset="0"/>
              </a:defRPr>
            </a:lvl3pPr>
            <a:lvl4pPr>
              <a:defRPr>
                <a:solidFill>
                  <a:srgbClr val="00246C"/>
                </a:solidFill>
                <a:latin typeface="Arial" panose="020B0604020202020204" pitchFamily="34" charset="0"/>
                <a:cs typeface="Arial" panose="020B0604020202020204" pitchFamily="34" charset="0"/>
              </a:defRPr>
            </a:lvl4pPr>
            <a:lvl5pPr>
              <a:defRPr>
                <a:solidFill>
                  <a:srgbClr val="00246C"/>
                </a:solidFill>
                <a:latin typeface="Arial" panose="020B0604020202020204" pitchFamily="34" charset="0"/>
                <a:cs typeface="Arial" panose="020B0604020202020204" pitchFamily="34" charset="0"/>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4" name="Tijdelijke aanduiding voor voettekst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lvl1pPr>
              <a:defRPr sz="1400">
                <a:solidFill>
                  <a:schemeClr val="bg1"/>
                </a:solidFill>
                <a:latin typeface="Arial" panose="020B0604020202020204" pitchFamily="34" charset="0"/>
                <a:cs typeface="Arial" panose="020B0604020202020204" pitchFamily="34" charset="0"/>
              </a:defRPr>
            </a:lvl1pPr>
          </a:lstStyle>
          <a:p>
            <a:r>
              <a:rPr lang="nl-NL"/>
              <a:t>Een voettekst toevoegen</a:t>
            </a:r>
            <a:endParaRPr lang="nl-NL" dirty="0"/>
          </a:p>
        </p:txBody>
      </p:sp>
      <p:sp>
        <p:nvSpPr>
          <p:cNvPr id="8" name="Rechthoek 7">
            <a:extLst>
              <a:ext uri="{FF2B5EF4-FFF2-40B4-BE49-F238E27FC236}">
                <a16:creationId xmlns:a16="http://schemas.microsoft.com/office/drawing/2014/main" id="{1508F53F-6AA2-4060-904A-BC90211DC043}"/>
              </a:ext>
            </a:extLst>
          </p:cNvPr>
          <p:cNvSpPr/>
          <p:nvPr userDrawn="1"/>
        </p:nvSpPr>
        <p:spPr>
          <a:xfrm>
            <a:off x="9348588" y="3497575"/>
            <a:ext cx="2411412" cy="114824"/>
          </a:xfrm>
          <a:prstGeom prst="rect">
            <a:avLst/>
          </a:prstGeom>
          <a:solidFill>
            <a:srgbClr val="005DA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beeldingsindeling tekst 2">
    <p:spTree>
      <p:nvGrpSpPr>
        <p:cNvPr id="1" name=""/>
        <p:cNvGrpSpPr/>
        <p:nvPr/>
      </p:nvGrpSpPr>
      <p:grpSpPr>
        <a:xfrm>
          <a:off x="0" y="0"/>
          <a:ext cx="0" cy="0"/>
          <a:chOff x="0" y="0"/>
          <a:chExt cx="0" cy="0"/>
        </a:xfrm>
      </p:grpSpPr>
      <p:sp>
        <p:nvSpPr>
          <p:cNvPr id="7" name="Tijdelijke aanduiding voor afbeelding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1584000" rtlCol="0" anchor="t"/>
          <a:lstStyle>
            <a:lvl1pPr marL="0" indent="0" algn="ctr">
              <a:buNone/>
              <a:defRPr sz="1200" i="1">
                <a:latin typeface="Arial" panose="020B0604020202020204" pitchFamily="34" charset="0"/>
                <a:cs typeface="Arial" panose="020B0604020202020204" pitchFamily="34" charset="0"/>
              </a:defRPr>
            </a:lvl1pPr>
          </a:lstStyle>
          <a:p>
            <a:pPr rtl="0"/>
            <a:r>
              <a:rPr lang="nl-NL" dirty="0"/>
              <a:t>Uw foto invoegen of slepen en neerzetten</a:t>
            </a:r>
          </a:p>
        </p:txBody>
      </p:sp>
      <p:sp>
        <p:nvSpPr>
          <p:cNvPr id="2" name="Titel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0" tIns="180000" rIns="180000" bIns="180000" rtlCol="0"/>
          <a:lstStyle>
            <a:lvl1pPr algn="l">
              <a:defRPr sz="4300" b="1" spc="-300">
                <a:solidFill>
                  <a:srgbClr val="00246C"/>
                </a:solidFill>
                <a:latin typeface="Arial" panose="020B0604020202020204" pitchFamily="34" charset="0"/>
                <a:cs typeface="Arial" panose="020B0604020202020204" pitchFamily="34" charset="0"/>
              </a:defRPr>
            </a:lvl1pPr>
          </a:lstStyle>
          <a:p>
            <a:pPr rtl="0"/>
            <a:r>
              <a:rPr lang="nl-NL" dirty="0"/>
              <a:t>Klikken om paginatitel te bewerken</a:t>
            </a:r>
          </a:p>
        </p:txBody>
      </p:sp>
      <p:sp>
        <p:nvSpPr>
          <p:cNvPr id="10" name="Subtitel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rgbClr val="005DAA">
              <a:alpha val="8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0" tIns="180000" rIns="180000" bIns="180000" rtlCol="0"/>
          <a:lstStyle>
            <a:lvl1pPr marL="0" indent="0" algn="l">
              <a:buNone/>
              <a:defRPr>
                <a:solidFill>
                  <a:schemeClr val="bg1"/>
                </a:solidFill>
                <a:latin typeface="Arial" panose="020B0604020202020204" pitchFamily="34" charset="0"/>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nl-NL" dirty="0"/>
              <a:t>Subtitel</a:t>
            </a:r>
          </a:p>
        </p:txBody>
      </p:sp>
      <p:sp>
        <p:nvSpPr>
          <p:cNvPr id="3" name="Tijdelijke aanduiding voor inhoud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288000" y="3763648"/>
            <a:ext cx="5472000" cy="2428351"/>
          </a:xfrm>
        </p:spPr>
        <p:txBody>
          <a:bodyPr rtlCol="0"/>
          <a:lstStyle>
            <a:lvl1pPr>
              <a:defRPr>
                <a:solidFill>
                  <a:srgbClr val="00246C"/>
                </a:solidFill>
                <a:latin typeface="Arial" panose="020B0604020202020204" pitchFamily="34" charset="0"/>
                <a:cs typeface="Arial" panose="020B0604020202020204" pitchFamily="34" charset="0"/>
              </a:defRPr>
            </a:lvl1pPr>
            <a:lvl2pPr>
              <a:defRPr>
                <a:solidFill>
                  <a:srgbClr val="00246C"/>
                </a:solidFill>
                <a:latin typeface="Arial" panose="020B0604020202020204" pitchFamily="34" charset="0"/>
                <a:cs typeface="Arial" panose="020B0604020202020204" pitchFamily="34" charset="0"/>
              </a:defRPr>
            </a:lvl2pPr>
            <a:lvl3pPr>
              <a:defRPr>
                <a:solidFill>
                  <a:srgbClr val="00246C"/>
                </a:solidFill>
                <a:latin typeface="Arial" panose="020B0604020202020204" pitchFamily="34" charset="0"/>
                <a:cs typeface="Arial" panose="020B0604020202020204" pitchFamily="34" charset="0"/>
              </a:defRPr>
            </a:lvl3pPr>
            <a:lvl4pPr>
              <a:defRPr>
                <a:solidFill>
                  <a:srgbClr val="00246C"/>
                </a:solidFill>
                <a:latin typeface="Arial" panose="020B0604020202020204" pitchFamily="34" charset="0"/>
                <a:cs typeface="Arial" panose="020B0604020202020204" pitchFamily="34" charset="0"/>
              </a:defRPr>
            </a:lvl4pPr>
            <a:lvl5pPr>
              <a:defRPr>
                <a:solidFill>
                  <a:srgbClr val="00246C"/>
                </a:solidFill>
                <a:latin typeface="Arial" panose="020B0604020202020204" pitchFamily="34" charset="0"/>
                <a:cs typeface="Arial" panose="020B0604020202020204" pitchFamily="34" charset="0"/>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4" name="Tijdelijke aanduiding voor voettekst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lvl1pPr>
              <a:defRPr>
                <a:latin typeface="Arial" panose="020B0604020202020204" pitchFamily="34" charset="0"/>
                <a:cs typeface="Arial" panose="020B0604020202020204" pitchFamily="34" charset="0"/>
              </a:defRPr>
            </a:lvl1pPr>
          </a:lstStyle>
          <a:p>
            <a:r>
              <a:rPr lang="nl-NL"/>
              <a:t>Een voettekst toevoegen</a:t>
            </a:r>
            <a:endParaRPr lang="nl-NL" dirty="0"/>
          </a:p>
        </p:txBody>
      </p:sp>
      <p:sp>
        <p:nvSpPr>
          <p:cNvPr id="8" name="Rechthoek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rgbClr val="00246C"/>
                </a:solidFill>
                <a:latin typeface="Arial" panose="020B0604020202020204" pitchFamily="34" charset="0"/>
                <a:cs typeface="Arial" panose="020B0604020202020204" pitchFamily="34" charset="0"/>
              </a:defRPr>
            </a:lvl1pPr>
          </a:lstStyle>
          <a:p>
            <a:pPr rtl="0"/>
            <a:r>
              <a:rPr lang="nl-NL" dirty="0"/>
              <a:t>Klikken om paginatitel te bewerken</a:t>
            </a:r>
          </a:p>
        </p:txBody>
      </p:sp>
      <p:sp>
        <p:nvSpPr>
          <p:cNvPr id="9" name="Subtitel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solidFill>
                  <a:srgbClr val="00246C"/>
                </a:solidFill>
                <a:latin typeface="Arial" panose="020B0604020202020204" pitchFamily="34" charset="0"/>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nl-NL" dirty="0"/>
              <a:t>Subtitel</a:t>
            </a:r>
          </a:p>
        </p:txBody>
      </p:sp>
      <p:sp>
        <p:nvSpPr>
          <p:cNvPr id="3" name="Linker tijdelijke aanduiding vergelijking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515834"/>
            <a:ext cx="5472000" cy="360000"/>
          </a:xfrm>
        </p:spPr>
        <p:txBody>
          <a:bodyPr rtlCol="0" anchor="t"/>
          <a:lstStyle>
            <a:lvl1pPr marL="0" indent="0">
              <a:buNone/>
              <a:defRPr sz="2400" b="1">
                <a:solidFill>
                  <a:srgbClr val="00246C"/>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dirty="0"/>
              <a:t>Tekststijlen van het model bewerken</a:t>
            </a:r>
          </a:p>
        </p:txBody>
      </p:sp>
      <p:sp>
        <p:nvSpPr>
          <p:cNvPr id="4" name="Tijdelijke aanduiding voor inhoud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5472000" cy="4168332"/>
          </a:xfrm>
        </p:spPr>
        <p:txBody>
          <a:bodyPr rtlCol="0"/>
          <a:lstStyle>
            <a:lvl1pPr>
              <a:defRPr>
                <a:solidFill>
                  <a:srgbClr val="00246C"/>
                </a:solidFill>
                <a:latin typeface="Arial" panose="020B0604020202020204" pitchFamily="34" charset="0"/>
                <a:cs typeface="Arial" panose="020B0604020202020204" pitchFamily="34" charset="0"/>
              </a:defRPr>
            </a:lvl1pPr>
            <a:lvl2pPr>
              <a:defRPr>
                <a:solidFill>
                  <a:srgbClr val="00246C"/>
                </a:solidFill>
                <a:latin typeface="Arial" panose="020B0604020202020204" pitchFamily="34" charset="0"/>
                <a:cs typeface="Arial" panose="020B0604020202020204" pitchFamily="34" charset="0"/>
              </a:defRPr>
            </a:lvl2pPr>
            <a:lvl3pPr>
              <a:defRPr>
                <a:solidFill>
                  <a:srgbClr val="00246C"/>
                </a:solidFill>
                <a:latin typeface="Arial" panose="020B0604020202020204" pitchFamily="34" charset="0"/>
                <a:cs typeface="Arial" panose="020B0604020202020204" pitchFamily="34" charset="0"/>
              </a:defRPr>
            </a:lvl3pPr>
            <a:lvl4pPr>
              <a:defRPr>
                <a:solidFill>
                  <a:srgbClr val="00246C"/>
                </a:solidFill>
                <a:latin typeface="Arial" panose="020B0604020202020204" pitchFamily="34" charset="0"/>
                <a:cs typeface="Arial" panose="020B0604020202020204" pitchFamily="34" charset="0"/>
              </a:defRPr>
            </a:lvl4pPr>
            <a:lvl5pPr>
              <a:defRPr>
                <a:solidFill>
                  <a:srgbClr val="00246C"/>
                </a:solidFill>
                <a:latin typeface="Arial" panose="020B0604020202020204" pitchFamily="34" charset="0"/>
                <a:cs typeface="Arial" panose="020B0604020202020204" pitchFamily="34" charset="0"/>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12" name="Linker tijdelijke aanduiding vergelijking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300000" y="1516359"/>
            <a:ext cx="5472000" cy="358775"/>
          </a:xfrm>
        </p:spPr>
        <p:txBody>
          <a:bodyPr rtlCol="0"/>
          <a:lstStyle>
            <a:lvl1pPr marL="0" indent="0">
              <a:buNone/>
              <a:defRPr sz="2400" b="1">
                <a:solidFill>
                  <a:srgbClr val="00246C"/>
                </a:solidFill>
                <a:latin typeface="Arial" panose="020B0604020202020204" pitchFamily="34" charset="0"/>
                <a:cs typeface="Arial" panose="020B0604020202020204" pitchFamily="34" charset="0"/>
              </a:defRPr>
            </a:lvl1pPr>
          </a:lstStyle>
          <a:p>
            <a:pPr lvl="0" rtl="0"/>
            <a:r>
              <a:rPr lang="nl-NL" dirty="0"/>
              <a:t>Tekststijlen van het model bewerken</a:t>
            </a:r>
          </a:p>
        </p:txBody>
      </p:sp>
      <p:sp>
        <p:nvSpPr>
          <p:cNvPr id="8" name="Tijdelijke aanduiding voor tekst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99887" y="2020359"/>
            <a:ext cx="5472113" cy="4170891"/>
          </a:xfrm>
        </p:spPr>
        <p:txBody>
          <a:bodyPr rtlCol="0"/>
          <a:lstStyle>
            <a:lvl1pPr>
              <a:defRPr>
                <a:solidFill>
                  <a:srgbClr val="00246C"/>
                </a:solidFill>
                <a:latin typeface="Arial" panose="020B0604020202020204" pitchFamily="34" charset="0"/>
                <a:cs typeface="Arial" panose="020B0604020202020204" pitchFamily="34" charset="0"/>
              </a:defRPr>
            </a:lvl1pPr>
            <a:lvl2pPr>
              <a:defRPr>
                <a:solidFill>
                  <a:srgbClr val="00246C"/>
                </a:solidFill>
                <a:latin typeface="Arial" panose="020B0604020202020204" pitchFamily="34" charset="0"/>
                <a:cs typeface="Arial" panose="020B0604020202020204" pitchFamily="34" charset="0"/>
              </a:defRPr>
            </a:lvl2pPr>
            <a:lvl3pPr>
              <a:defRPr>
                <a:solidFill>
                  <a:srgbClr val="00246C"/>
                </a:solidFill>
                <a:latin typeface="Arial" panose="020B0604020202020204" pitchFamily="34" charset="0"/>
                <a:cs typeface="Arial" panose="020B0604020202020204" pitchFamily="34" charset="0"/>
              </a:defRPr>
            </a:lvl3pPr>
            <a:lvl4pPr>
              <a:defRPr>
                <a:solidFill>
                  <a:srgbClr val="00246C"/>
                </a:solidFill>
                <a:latin typeface="Arial" panose="020B0604020202020204" pitchFamily="34" charset="0"/>
                <a:cs typeface="Arial" panose="020B0604020202020204" pitchFamily="34" charset="0"/>
              </a:defRPr>
            </a:lvl4pPr>
            <a:lvl5pPr>
              <a:defRPr>
                <a:solidFill>
                  <a:srgbClr val="00246C"/>
                </a:solidFill>
                <a:latin typeface="Arial" panose="020B0604020202020204" pitchFamily="34" charset="0"/>
                <a:cs typeface="Arial" panose="020B0604020202020204" pitchFamily="34" charset="0"/>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5" name="Tijdelijke aanduiding voor voettekst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lvl1pPr>
              <a:defRPr>
                <a:latin typeface="Arial" panose="020B0604020202020204" pitchFamily="34" charset="0"/>
                <a:cs typeface="Arial" panose="020B0604020202020204" pitchFamily="34" charset="0"/>
              </a:defRPr>
            </a:lvl1pPr>
          </a:lstStyle>
          <a:p>
            <a:r>
              <a:rPr lang="nl-NL"/>
              <a:t>Een voettekst toevoegen</a:t>
            </a:r>
            <a:endParaRPr lang="nl-NL"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te foto">
    <p:spTree>
      <p:nvGrpSpPr>
        <p:cNvPr id="1" name=""/>
        <p:cNvGrpSpPr/>
        <p:nvPr/>
      </p:nvGrpSpPr>
      <p:grpSpPr>
        <a:xfrm>
          <a:off x="0" y="0"/>
          <a:ext cx="0" cy="0"/>
          <a:chOff x="0" y="0"/>
          <a:chExt cx="0" cy="0"/>
        </a:xfrm>
      </p:grpSpPr>
      <p:sp>
        <p:nvSpPr>
          <p:cNvPr id="7" name="Tijdelijke aanduiding voor afbeelding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nl-NL" dirty="0"/>
              <a:t>Uw foto invoegen of slepen en neerzetten</a:t>
            </a:r>
          </a:p>
        </p:txBody>
      </p:sp>
      <p:sp>
        <p:nvSpPr>
          <p:cNvPr id="3" name="Tijdelijke aanduiding voor inhoud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rgbClr val="005DA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0" tIns="180000" rIns="180000" bIns="180000" rtlCol="0" anchor="ctr"/>
          <a:lstStyle>
            <a:lvl1pPr marL="0" indent="0" algn="r">
              <a:buNone/>
              <a:defRPr sz="1600">
                <a:solidFill>
                  <a:schemeClr val="bg1"/>
                </a:solidFill>
                <a:latin typeface="Arial" panose="020B0604020202020204" pitchFamily="34" charset="0"/>
                <a:cs typeface="Arial" panose="020B0604020202020204" pitchFamily="34" charset="0"/>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l-NL" dirty="0"/>
              <a:t>Voer uw bijschrift in</a:t>
            </a:r>
          </a:p>
        </p:txBody>
      </p:sp>
      <p:sp>
        <p:nvSpPr>
          <p:cNvPr id="4" name="Tijdelijke aanduiding voor voettekst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lvl1pPr>
              <a:defRPr>
                <a:latin typeface="Arial" panose="020B0604020202020204" pitchFamily="34" charset="0"/>
                <a:cs typeface="Arial" panose="020B0604020202020204" pitchFamily="34" charset="0"/>
              </a:defRPr>
            </a:lvl1pPr>
          </a:lstStyle>
          <a:p>
            <a:r>
              <a:rPr lang="nl-NL"/>
              <a:t>Een voettekst toevoegen</a:t>
            </a:r>
            <a:endParaRPr lang="nl-NL" dirty="0"/>
          </a:p>
        </p:txBody>
      </p:sp>
      <p:sp>
        <p:nvSpPr>
          <p:cNvPr id="5" name="Titel 4">
            <a:extLst>
              <a:ext uri="{FF2B5EF4-FFF2-40B4-BE49-F238E27FC236}">
                <a16:creationId xmlns:a16="http://schemas.microsoft.com/office/drawing/2014/main" id="{7F8E7C83-06D7-4C5B-85B7-0E5713B4FAB3}"/>
              </a:ext>
            </a:extLst>
          </p:cNvPr>
          <p:cNvSpPr>
            <a:spLocks noGrp="1"/>
          </p:cNvSpPr>
          <p:nvPr>
            <p:ph type="title" hasCustomPrompt="1"/>
          </p:nvPr>
        </p:nvSpPr>
        <p:spPr/>
        <p:txBody>
          <a:bodyPr rtlCol="0"/>
          <a:lstStyle>
            <a:lvl1pPr>
              <a:defRPr>
                <a:solidFill>
                  <a:srgbClr val="00246C"/>
                </a:solidFill>
                <a:latin typeface="Arial" panose="020B0604020202020204" pitchFamily="34" charset="0"/>
                <a:cs typeface="Arial" panose="020B0604020202020204" pitchFamily="34" charset="0"/>
              </a:defRPr>
            </a:lvl1pPr>
          </a:lstStyle>
          <a:p>
            <a:pPr rtl="0"/>
            <a:r>
              <a:rPr lang="nl-NL" dirty="0"/>
              <a:t>Klik om de titelstijl van het model te bewerken</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dankt">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2798354"/>
            <a:ext cx="3733800" cy="1013684"/>
          </a:xfrm>
          <a:solidFill>
            <a:schemeClr val="bg1"/>
          </a:solidFill>
        </p:spPr>
        <p:txBody>
          <a:bodyPr vert="horz" lIns="180000" tIns="180000" rIns="252000" bIns="180000" rtlCol="0" anchor="t">
            <a:noAutofit/>
          </a:bodyPr>
          <a:lstStyle>
            <a:lvl1pPr algn="r">
              <a:defRPr lang="en-ZA" sz="6000" b="1" spc="-300" dirty="0">
                <a:solidFill>
                  <a:srgbClr val="00246C"/>
                </a:solidFill>
                <a:latin typeface="Arial" panose="020B0604020202020204" pitchFamily="34" charset="0"/>
                <a:cs typeface="Arial" panose="020B0604020202020204" pitchFamily="34" charset="0"/>
              </a:defRPr>
            </a:lvl1pPr>
          </a:lstStyle>
          <a:p>
            <a:pPr lvl="0" algn="r" rtl="0"/>
            <a:r>
              <a:rPr lang="nl-NL" dirty="0"/>
              <a:t>Bedankt</a:t>
            </a:r>
          </a:p>
        </p:txBody>
      </p:sp>
      <p:sp>
        <p:nvSpPr>
          <p:cNvPr id="9" name="Tijdelijke aanduiding voor tekst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0" y="3957705"/>
            <a:ext cx="2910342" cy="316800"/>
          </a:xfrm>
          <a:solidFill>
            <a:srgbClr val="005DAA"/>
          </a:solidFill>
        </p:spPr>
        <p:txBody>
          <a:bodyPr rIns="72000" rtlCol="0" anchor="ctr"/>
          <a:lstStyle>
            <a:lvl1pPr marL="0" indent="0" algn="r">
              <a:buNone/>
              <a:defRPr sz="1400" b="1">
                <a:solidFill>
                  <a:schemeClr val="bg1"/>
                </a:solidFill>
                <a:latin typeface="Arial" panose="020B0604020202020204" pitchFamily="34" charset="0"/>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nl-NL" dirty="0"/>
              <a:t>Volledige naam</a:t>
            </a:r>
          </a:p>
        </p:txBody>
      </p:sp>
      <p:sp>
        <p:nvSpPr>
          <p:cNvPr id="10" name="Tijdelijke aanduiding voor tekst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0" y="4306722"/>
            <a:ext cx="2910342" cy="316800"/>
          </a:xfrm>
          <a:solidFill>
            <a:srgbClr val="005DAA"/>
          </a:solidFill>
        </p:spPr>
        <p:txBody>
          <a:bodyPr rIns="72000" rtlCol="0" anchor="ctr"/>
          <a:lstStyle>
            <a:lvl1pPr marL="0" indent="0" algn="r">
              <a:buNone/>
              <a:defRPr sz="1400" b="1">
                <a:solidFill>
                  <a:schemeClr val="bg1"/>
                </a:solidFill>
                <a:latin typeface="Arial" panose="020B0604020202020204" pitchFamily="34" charset="0"/>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nl-NL" dirty="0"/>
              <a:t>Telefoonnummer</a:t>
            </a:r>
          </a:p>
        </p:txBody>
      </p:sp>
      <p:sp>
        <p:nvSpPr>
          <p:cNvPr id="11" name="Tijdelijke aanduiding voor tekst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0" y="4655739"/>
            <a:ext cx="2910342" cy="316800"/>
          </a:xfrm>
          <a:solidFill>
            <a:srgbClr val="005DAA"/>
          </a:solidFill>
        </p:spPr>
        <p:txBody>
          <a:bodyPr rIns="72000" rtlCol="0" anchor="ctr"/>
          <a:lstStyle>
            <a:lvl1pPr marL="0" indent="0" algn="r">
              <a:buNone/>
              <a:defRPr sz="1400" b="1">
                <a:solidFill>
                  <a:schemeClr val="bg1"/>
                </a:solidFill>
                <a:latin typeface="Arial" panose="020B0604020202020204" pitchFamily="34" charset="0"/>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nl-NL" dirty="0"/>
              <a:t>E-mailadres of sociale media-handle</a:t>
            </a:r>
          </a:p>
        </p:txBody>
      </p:sp>
      <p:sp>
        <p:nvSpPr>
          <p:cNvPr id="12" name="Tijdelijke aanduiding voor tekst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0" y="5004756"/>
            <a:ext cx="2910342" cy="316800"/>
          </a:xfrm>
          <a:solidFill>
            <a:srgbClr val="005DAA"/>
          </a:solidFill>
        </p:spPr>
        <p:txBody>
          <a:bodyPr rIns="72000" rtlCol="0" anchor="ctr"/>
          <a:lstStyle>
            <a:lvl1pPr marL="0" indent="0" algn="r">
              <a:buNone/>
              <a:defRPr sz="1400" b="1">
                <a:solidFill>
                  <a:schemeClr val="bg1"/>
                </a:solidFill>
                <a:latin typeface="Arial" panose="020B0604020202020204" pitchFamily="34" charset="0"/>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nl-NL" dirty="0"/>
              <a:t>Website van bedrijf</a:t>
            </a:r>
          </a:p>
        </p:txBody>
      </p:sp>
      <p:sp>
        <p:nvSpPr>
          <p:cNvPr id="14" name="Rechthoek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rgbClr val="00B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latin typeface="Arial" panose="020B0604020202020204" pitchFamily="34" charset="0"/>
              <a:cs typeface="Arial" panose="020B0604020202020204" pitchFamily="34" charset="0"/>
            </a:endParaRPr>
          </a:p>
        </p:txBody>
      </p:sp>
      <p:sp>
        <p:nvSpPr>
          <p:cNvPr id="8" name="Rechthoek 7">
            <a:extLst>
              <a:ext uri="{FF2B5EF4-FFF2-40B4-BE49-F238E27FC236}">
                <a16:creationId xmlns:a16="http://schemas.microsoft.com/office/drawing/2014/main" id="{51DD44D8-4A8F-4693-B90A-166855B29D25}"/>
              </a:ext>
            </a:extLst>
          </p:cNvPr>
          <p:cNvSpPr/>
          <p:nvPr userDrawn="1"/>
        </p:nvSpPr>
        <p:spPr>
          <a:xfrm>
            <a:off x="0" y="2685912"/>
            <a:ext cx="3733800" cy="114824"/>
          </a:xfrm>
          <a:prstGeom prst="rect">
            <a:avLst/>
          </a:prstGeom>
          <a:solidFill>
            <a:srgbClr val="01B4E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rgbClr val="00246C"/>
                </a:solidFill>
                <a:latin typeface="Arial" panose="020B0604020202020204" pitchFamily="34" charset="0"/>
                <a:cs typeface="Arial" panose="020B0604020202020204" pitchFamily="34" charset="0"/>
              </a:defRPr>
            </a:lvl1pPr>
          </a:lstStyle>
          <a:p>
            <a:pPr rtl="0"/>
            <a:r>
              <a:rPr lang="nl-NL" dirty="0"/>
              <a:t>Klikken om paginatitel te bewerken</a:t>
            </a:r>
          </a:p>
        </p:txBody>
      </p:sp>
      <p:sp>
        <p:nvSpPr>
          <p:cNvPr id="7" name="Subtitel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solidFill>
                  <a:srgbClr val="00246C"/>
                </a:solidFill>
                <a:latin typeface="Arial" panose="020B0604020202020204" pitchFamily="34" charset="0"/>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nl-NL" dirty="0"/>
              <a:t>Subtitel</a:t>
            </a:r>
          </a:p>
        </p:txBody>
      </p:sp>
      <p:sp>
        <p:nvSpPr>
          <p:cNvPr id="3" name="Tijdelijke aanduiding voor inhoud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rgbClr val="00246C"/>
                </a:solidFill>
                <a:latin typeface="Arial" panose="020B0604020202020204" pitchFamily="34" charset="0"/>
                <a:cs typeface="Arial" panose="020B0604020202020204" pitchFamily="34" charset="0"/>
              </a:defRPr>
            </a:lvl1pPr>
            <a:lvl2pPr>
              <a:defRPr>
                <a:solidFill>
                  <a:srgbClr val="00246C"/>
                </a:solidFill>
                <a:latin typeface="Arial" panose="020B0604020202020204" pitchFamily="34" charset="0"/>
                <a:cs typeface="Arial" panose="020B0604020202020204" pitchFamily="34" charset="0"/>
              </a:defRPr>
            </a:lvl2pPr>
            <a:lvl3pPr>
              <a:defRPr>
                <a:solidFill>
                  <a:srgbClr val="00246C"/>
                </a:solidFill>
                <a:latin typeface="Arial" panose="020B0604020202020204" pitchFamily="34" charset="0"/>
                <a:cs typeface="Arial" panose="020B0604020202020204" pitchFamily="34" charset="0"/>
              </a:defRPr>
            </a:lvl3pPr>
            <a:lvl4pPr>
              <a:defRPr>
                <a:solidFill>
                  <a:srgbClr val="00246C"/>
                </a:solidFill>
                <a:latin typeface="Arial" panose="020B0604020202020204" pitchFamily="34" charset="0"/>
                <a:cs typeface="Arial" panose="020B0604020202020204" pitchFamily="34" charset="0"/>
              </a:defRPr>
            </a:lvl4pPr>
            <a:lvl5pPr>
              <a:defRPr>
                <a:solidFill>
                  <a:srgbClr val="00246C"/>
                </a:solidFill>
                <a:latin typeface="Arial" panose="020B0604020202020204" pitchFamily="34" charset="0"/>
                <a:cs typeface="Arial" panose="020B0604020202020204" pitchFamily="34" charset="0"/>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4" name="Tijdelijke aanduiding voor voettekst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lvl1pPr>
              <a:defRPr>
                <a:latin typeface="Arial" panose="020B0604020202020204" pitchFamily="34" charset="0"/>
                <a:cs typeface="Arial" panose="020B0604020202020204" pitchFamily="34" charset="0"/>
              </a:defRPr>
            </a:lvl1pPr>
          </a:lstStyle>
          <a:p>
            <a:r>
              <a:rPr lang="nl-NL"/>
              <a:t>Een voettekst toevoegen</a:t>
            </a:r>
            <a:endParaRPr lang="nl-NL"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2.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B0D177-9AA4-42F4-9CD7-CD206217CA6D}"/>
              </a:ext>
            </a:extLst>
          </p:cNvPr>
          <p:cNvSpPr/>
          <p:nvPr userDrawn="1"/>
        </p:nvSpPr>
        <p:spPr>
          <a:xfrm>
            <a:off x="7800205" y="6302888"/>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latin typeface="Arial" panose="020B0604020202020204" pitchFamily="34" charset="0"/>
              <a:cs typeface="Arial" panose="020B0604020202020204" pitchFamily="34" charset="0"/>
            </a:endParaRPr>
          </a:p>
        </p:txBody>
      </p:sp>
      <p:sp>
        <p:nvSpPr>
          <p:cNvPr id="31" name="Vrije v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latin typeface="Arial" panose="020B0604020202020204" pitchFamily="34" charset="0"/>
              <a:cs typeface="Arial" panose="020B0604020202020204" pitchFamily="34" charset="0"/>
            </a:endParaRPr>
          </a:p>
        </p:txBody>
      </p:sp>
      <p:sp>
        <p:nvSpPr>
          <p:cNvPr id="2" name="Tijdelijke aanduiding voor titel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nl-NL" dirty="0"/>
              <a:t>Klikken om paginatitel te bewerken</a:t>
            </a:r>
          </a:p>
        </p:txBody>
      </p:sp>
      <p:sp>
        <p:nvSpPr>
          <p:cNvPr id="3" name="Tijdelijke aanduiding voor tekst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5" name="Tijdelijke aanduiding voor voettekst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400" b="1">
                <a:solidFill>
                  <a:schemeClr val="bg1"/>
                </a:solidFill>
                <a:latin typeface="Arial" panose="020B0604020202020204" pitchFamily="34" charset="0"/>
                <a:cs typeface="Arial" panose="020B0604020202020204" pitchFamily="34" charset="0"/>
              </a:defRPr>
            </a:lvl1pPr>
          </a:lstStyle>
          <a:p>
            <a:r>
              <a:rPr lang="nl-NL"/>
              <a:t>Een voettekst toevoegen</a:t>
            </a:r>
            <a:endParaRPr lang="nl-NL" dirty="0"/>
          </a:p>
        </p:txBody>
      </p:sp>
      <p:sp>
        <p:nvSpPr>
          <p:cNvPr id="9" name="Rechthoek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rgbClr val="00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latin typeface="Arial" panose="020B0604020202020204" pitchFamily="34" charset="0"/>
              <a:cs typeface="Arial" panose="020B0604020202020204" pitchFamily="34" charset="0"/>
            </a:endParaRPr>
          </a:p>
        </p:txBody>
      </p:sp>
      <p:cxnSp>
        <p:nvCxnSpPr>
          <p:cNvPr id="18" name="Rechte verbindingslijn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8" name="Group 45">
            <a:extLst>
              <a:ext uri="{FF2B5EF4-FFF2-40B4-BE49-F238E27FC236}">
                <a16:creationId xmlns:a16="http://schemas.microsoft.com/office/drawing/2014/main" id="{8C7A8878-99A1-B0CD-31E8-5BE2FECFBE65}"/>
              </a:ext>
            </a:extLst>
          </p:cNvPr>
          <p:cNvGrpSpPr/>
          <p:nvPr userDrawn="1"/>
        </p:nvGrpSpPr>
        <p:grpSpPr>
          <a:xfrm>
            <a:off x="6366050" y="6984916"/>
            <a:ext cx="4987750" cy="451900"/>
            <a:chOff x="91018" y="6984916"/>
            <a:chExt cx="4987750" cy="451900"/>
          </a:xfrm>
        </p:grpSpPr>
        <p:grpSp>
          <p:nvGrpSpPr>
            <p:cNvPr id="10" name="Group 69">
              <a:extLst>
                <a:ext uri="{FF2B5EF4-FFF2-40B4-BE49-F238E27FC236}">
                  <a16:creationId xmlns:a16="http://schemas.microsoft.com/office/drawing/2014/main" id="{AD3C4190-86A8-AD1C-BA8E-E023EFCE214D}"/>
                </a:ext>
              </a:extLst>
            </p:cNvPr>
            <p:cNvGrpSpPr/>
            <p:nvPr userDrawn="1"/>
          </p:nvGrpSpPr>
          <p:grpSpPr>
            <a:xfrm>
              <a:off x="1383401" y="6984916"/>
              <a:ext cx="3695367" cy="430863"/>
              <a:chOff x="1316510" y="6885708"/>
              <a:chExt cx="3695367" cy="430863"/>
            </a:xfrm>
          </p:grpSpPr>
          <p:sp>
            <p:nvSpPr>
              <p:cNvPr id="13" name="Rectangle 72">
                <a:extLst>
                  <a:ext uri="{FF2B5EF4-FFF2-40B4-BE49-F238E27FC236}">
                    <a16:creationId xmlns:a16="http://schemas.microsoft.com/office/drawing/2014/main" id="{75BC4B29-21AC-2213-D602-23173EBA1F6D}"/>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latin typeface="Arial" panose="020B0604020202020204" pitchFamily="34" charset="0"/>
                    <a:cs typeface="Arial" panose="020B0604020202020204" pitchFamily="34" charset="0"/>
                  </a:rPr>
                  <a:t>Royal Blue</a:t>
                </a:r>
                <a:br>
                  <a:rPr lang="en-US" sz="7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R23,G69,B143</a:t>
                </a:r>
                <a:endParaRPr lang="en-US" sz="700" dirty="0">
                  <a:latin typeface="Arial" panose="020B0604020202020204" pitchFamily="34" charset="0"/>
                  <a:cs typeface="Arial" panose="020B0604020202020204" pitchFamily="34" charset="0"/>
                </a:endParaRPr>
              </a:p>
            </p:txBody>
          </p:sp>
          <p:sp>
            <p:nvSpPr>
              <p:cNvPr id="14" name="Rectangle 73">
                <a:extLst>
                  <a:ext uri="{FF2B5EF4-FFF2-40B4-BE49-F238E27FC236}">
                    <a16:creationId xmlns:a16="http://schemas.microsoft.com/office/drawing/2014/main" id="{02631733-EFF7-6EAE-097E-88F9AA3EC656}"/>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latin typeface="Arial" panose="020B0604020202020204" pitchFamily="34" charset="0"/>
                    <a:cs typeface="Arial" panose="020B0604020202020204" pitchFamily="34" charset="0"/>
                  </a:rPr>
                  <a:t>Azure</a:t>
                </a:r>
                <a:br>
                  <a:rPr lang="en-US" sz="600" dirty="0">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R0,G93,B170</a:t>
                </a:r>
              </a:p>
            </p:txBody>
          </p:sp>
          <p:sp>
            <p:nvSpPr>
              <p:cNvPr id="15" name="Rectangle 74">
                <a:extLst>
                  <a:ext uri="{FF2B5EF4-FFF2-40B4-BE49-F238E27FC236}">
                    <a16:creationId xmlns:a16="http://schemas.microsoft.com/office/drawing/2014/main" id="{5BF91C5D-9282-D56C-0AB5-77356C613E31}"/>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latin typeface="Arial" panose="020B0604020202020204" pitchFamily="34" charset="0"/>
                    <a:cs typeface="Arial" panose="020B0604020202020204" pitchFamily="34" charset="0"/>
                  </a:rPr>
                  <a:t>Sky Blue </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R1,G180,B231</a:t>
                </a:r>
              </a:p>
            </p:txBody>
          </p:sp>
          <p:sp>
            <p:nvSpPr>
              <p:cNvPr id="16" name="Rectangle 75">
                <a:extLst>
                  <a:ext uri="{FF2B5EF4-FFF2-40B4-BE49-F238E27FC236}">
                    <a16:creationId xmlns:a16="http://schemas.microsoft.com/office/drawing/2014/main" id="{895A83C2-C207-952D-1384-5E38B2521D6C}"/>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latin typeface="Arial" panose="020B0604020202020204" pitchFamily="34" charset="0"/>
                    <a:cs typeface="Arial" panose="020B0604020202020204" pitchFamily="34" charset="0"/>
                  </a:rPr>
                  <a:t>Violet</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R135,G33,B117</a:t>
                </a:r>
              </a:p>
            </p:txBody>
          </p:sp>
          <p:sp>
            <p:nvSpPr>
              <p:cNvPr id="17" name="Rectangle 76">
                <a:extLst>
                  <a:ext uri="{FF2B5EF4-FFF2-40B4-BE49-F238E27FC236}">
                    <a16:creationId xmlns:a16="http://schemas.microsoft.com/office/drawing/2014/main" id="{B4F4402E-72EB-F042-8C08-7E1388BFD4BD}"/>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latin typeface="Arial" panose="020B0604020202020204" pitchFamily="34" charset="0"/>
                    <a:cs typeface="Arial" panose="020B0604020202020204" pitchFamily="34" charset="0"/>
                  </a:rPr>
                  <a:t>Orange</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R255,G118,B0</a:t>
                </a:r>
              </a:p>
            </p:txBody>
          </p:sp>
          <p:sp>
            <p:nvSpPr>
              <p:cNvPr id="19" name="Rectangle 77">
                <a:extLst>
                  <a:ext uri="{FF2B5EF4-FFF2-40B4-BE49-F238E27FC236}">
                    <a16:creationId xmlns:a16="http://schemas.microsoft.com/office/drawing/2014/main" id="{AA5ACD8F-47D1-0769-45E6-F5A92F7D9827}"/>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latin typeface="Arial" panose="020B0604020202020204" pitchFamily="34" charset="0"/>
                    <a:cs typeface="Arial" panose="020B0604020202020204" pitchFamily="34" charset="0"/>
                  </a:rPr>
                  <a:t>Gold</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R247,G168,B27</a:t>
                </a:r>
              </a:p>
            </p:txBody>
          </p:sp>
          <p:sp>
            <p:nvSpPr>
              <p:cNvPr id="20" name="Rectangle 78">
                <a:extLst>
                  <a:ext uri="{FF2B5EF4-FFF2-40B4-BE49-F238E27FC236}">
                    <a16:creationId xmlns:a16="http://schemas.microsoft.com/office/drawing/2014/main" id="{0509C85E-EC27-392A-C30E-0E5C308DDDA0}"/>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latin typeface="Arial" panose="020B0604020202020204" pitchFamily="34" charset="0"/>
                    <a:cs typeface="Arial" panose="020B0604020202020204" pitchFamily="34" charset="0"/>
                  </a:rPr>
                  <a:t>Cranberry</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R217,G27, B92</a:t>
                </a:r>
              </a:p>
            </p:txBody>
          </p:sp>
          <p:sp>
            <p:nvSpPr>
              <p:cNvPr id="21" name="Rectangle 79">
                <a:extLst>
                  <a:ext uri="{FF2B5EF4-FFF2-40B4-BE49-F238E27FC236}">
                    <a16:creationId xmlns:a16="http://schemas.microsoft.com/office/drawing/2014/main" id="{F21EF709-5AD2-E07C-94FA-1101C5B3888D}"/>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latin typeface="Arial" panose="020B0604020202020204" pitchFamily="34" charset="0"/>
                    <a:cs typeface="Arial" panose="020B0604020202020204" pitchFamily="34" charset="0"/>
                  </a:rPr>
                  <a:t>Turquoise</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R0,G153,B153</a:t>
                </a:r>
              </a:p>
            </p:txBody>
          </p:sp>
        </p:grpSp>
        <p:sp>
          <p:nvSpPr>
            <p:cNvPr id="11" name="TextBox 70">
              <a:extLst>
                <a:ext uri="{FF2B5EF4-FFF2-40B4-BE49-F238E27FC236}">
                  <a16:creationId xmlns:a16="http://schemas.microsoft.com/office/drawing/2014/main" id="{A67C64B1-45AC-B84A-7E3C-AD57C8A514BE}"/>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latin typeface="Arial" panose="020B0604020202020204" pitchFamily="34" charset="0"/>
                  <a:cs typeface="Arial" panose="020B0604020202020204" pitchFamily="34" charset="0"/>
                </a:rPr>
                <a:t>Rotary Leadership Colors</a:t>
              </a:r>
            </a:p>
          </p:txBody>
        </p:sp>
        <p:sp>
          <p:nvSpPr>
            <p:cNvPr id="12" name="TextBox 71">
              <a:extLst>
                <a:ext uri="{FF2B5EF4-FFF2-40B4-BE49-F238E27FC236}">
                  <a16:creationId xmlns:a16="http://schemas.microsoft.com/office/drawing/2014/main" id="{1F7DC9E9-2481-85FF-ADC6-9C8C51B3C967}"/>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latin typeface="Arial" panose="020B0604020202020204" pitchFamily="34" charset="0"/>
                  <a:cs typeface="Arial" panose="020B0604020202020204" pitchFamily="34" charset="0"/>
                </a:rPr>
                <a:t>Secondary Colors</a:t>
              </a:r>
            </a:p>
          </p:txBody>
        </p:sp>
      </p:grpSp>
      <p:sp>
        <p:nvSpPr>
          <p:cNvPr id="4" name="Rechthoek 3">
            <a:extLst>
              <a:ext uri="{FF2B5EF4-FFF2-40B4-BE49-F238E27FC236}">
                <a16:creationId xmlns:a16="http://schemas.microsoft.com/office/drawing/2014/main" id="{A9375D4A-8FEE-02DB-568A-5224DE006527}"/>
              </a:ext>
            </a:extLst>
          </p:cNvPr>
          <p:cNvSpPr/>
          <p:nvPr userDrawn="1"/>
        </p:nvSpPr>
        <p:spPr>
          <a:xfrm flipV="1">
            <a:off x="9780103" y="6276527"/>
            <a:ext cx="2411413" cy="581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latin typeface="Arial" panose="020B0604020202020204" pitchFamily="34" charset="0"/>
              <a:cs typeface="Arial" panose="020B0604020202020204" pitchFamily="34" charset="0"/>
            </a:endParaRPr>
          </a:p>
        </p:txBody>
      </p:sp>
      <p:pic>
        <p:nvPicPr>
          <p:cNvPr id="6" name="Afbeelding 5" descr="Afbeelding met logo&#10;&#10;Automatisch gegenereerde beschrijving">
            <a:extLst>
              <a:ext uri="{FF2B5EF4-FFF2-40B4-BE49-F238E27FC236}">
                <a16:creationId xmlns:a16="http://schemas.microsoft.com/office/drawing/2014/main" id="{E1B33C34-F1A1-3271-653C-798BDE7215B1}"/>
              </a:ext>
            </a:extLst>
          </p:cNvPr>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a:xfrm>
            <a:off x="10176863" y="6057459"/>
            <a:ext cx="1898875" cy="864000"/>
          </a:xfrm>
          <a:prstGeom prst="rect">
            <a:avLst/>
          </a:prstGeom>
          <a:noFill/>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701" r:id="rId1"/>
    <p:sldLayoutId id="2147483662" r:id="rId2"/>
    <p:sldLayoutId id="2147483663" r:id="rId3"/>
    <p:sldLayoutId id="2147483708" r:id="rId4"/>
    <p:sldLayoutId id="2147483666" r:id="rId5"/>
    <p:sldLayoutId id="2147483709" r:id="rId6"/>
    <p:sldLayoutId id="2147483660" r:id="rId7"/>
    <p:sldLayoutId id="2147483664" r:id="rId8"/>
    <p:sldLayoutId id="2147483702" r:id="rId9"/>
    <p:sldLayoutId id="2147483703" r:id="rId10"/>
    <p:sldLayoutId id="2147483706" r:id="rId11"/>
    <p:sldLayoutId id="2147483707" r:id="rId12"/>
    <p:sldLayoutId id="2147483704" r:id="rId13"/>
    <p:sldLayoutId id="2147483705" r:id="rId14"/>
    <p:sldLayoutId id="2147483695" r:id="rId15"/>
    <p:sldLayoutId id="2147483697" r:id="rId16"/>
    <p:sldLayoutId id="2147483710" r:id="rId17"/>
    <p:sldLayoutId id="2147483712" r:id="rId18"/>
  </p:sldLayoutIdLst>
  <p:hf hdr="0" dt="0"/>
  <p:txStyles>
    <p:titleStyle>
      <a:lvl1pPr algn="l" defTabSz="914400" rtl="0" eaLnBrk="1" latinLnBrk="0" hangingPunct="1">
        <a:lnSpc>
          <a:spcPct val="90000"/>
        </a:lnSpc>
        <a:spcBef>
          <a:spcPct val="0"/>
        </a:spcBef>
        <a:buNone/>
        <a:defRPr sz="3200" b="1" kern="1200" spc="-150">
          <a:solidFill>
            <a:srgbClr val="00246C"/>
          </a:solidFill>
          <a:latin typeface="Arial" panose="020B0604020202020204" pitchFamily="34" charset="0"/>
          <a:ea typeface="+mj-ea"/>
          <a:cs typeface="Arial" panose="020B0604020202020204" pitchFamily="34" charset="0"/>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rgbClr val="00246C"/>
          </a:solidFill>
          <a:latin typeface="Arial" panose="020B0604020202020204" pitchFamily="34" charset="0"/>
          <a:ea typeface="+mn-ea"/>
          <a:cs typeface="Arial" panose="020B0604020202020204" pitchFamily="34"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rgbClr val="00246C"/>
          </a:solidFill>
          <a:latin typeface="Arial" panose="020B0604020202020204" pitchFamily="34" charset="0"/>
          <a:ea typeface="+mn-ea"/>
          <a:cs typeface="Arial" panose="020B0604020202020204" pitchFamily="34" charset="0"/>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rgbClr val="00246C"/>
          </a:solidFill>
          <a:latin typeface="Arial" panose="020B0604020202020204" pitchFamily="34" charset="0"/>
          <a:ea typeface="+mn-ea"/>
          <a:cs typeface="Arial" panose="020B0604020202020204" pitchFamily="34" charset="0"/>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rgbClr val="00246C"/>
          </a:solidFill>
          <a:latin typeface="Arial" panose="020B0604020202020204" pitchFamily="34" charset="0"/>
          <a:ea typeface="+mn-ea"/>
          <a:cs typeface="Arial" panose="020B0604020202020204" pitchFamily="34" charset="0"/>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rgbClr val="00246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0F0F0"/>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5C25BCD-954B-9864-C8AF-2CD63AA178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A910954-1CD4-034E-8365-59D5D4AE67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EE462D5-D27D-3710-5A2A-EC4C95D0AB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B34A2-B456-467F-844A-979E20C8EC2A}" type="datetimeFigureOut">
              <a:rPr lang="nl-NL" smtClean="0"/>
              <a:t>27-3-2025</a:t>
            </a:fld>
            <a:endParaRPr lang="nl-NL"/>
          </a:p>
        </p:txBody>
      </p:sp>
      <p:sp>
        <p:nvSpPr>
          <p:cNvPr id="5" name="Tijdelijke aanduiding voor voettekst 4">
            <a:extLst>
              <a:ext uri="{FF2B5EF4-FFF2-40B4-BE49-F238E27FC236}">
                <a16:creationId xmlns:a16="http://schemas.microsoft.com/office/drawing/2014/main" id="{1308DB70-EEE4-67C5-5D82-6DC4626C72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A71E124-8A54-48DA-F456-FB37887E8F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E2F43-F631-4C0B-8DF6-7ACD698F9516}" type="slidenum">
              <a:rPr lang="nl-NL" smtClean="0"/>
              <a:t>‹nr.›</a:t>
            </a:fld>
            <a:endParaRPr lang="nl-NL"/>
          </a:p>
        </p:txBody>
      </p:sp>
      <p:grpSp>
        <p:nvGrpSpPr>
          <p:cNvPr id="7" name="Group 45">
            <a:extLst>
              <a:ext uri="{FF2B5EF4-FFF2-40B4-BE49-F238E27FC236}">
                <a16:creationId xmlns:a16="http://schemas.microsoft.com/office/drawing/2014/main" id="{2F772F38-F37F-1DA2-3263-27ED38EB90A1}"/>
              </a:ext>
            </a:extLst>
          </p:cNvPr>
          <p:cNvGrpSpPr/>
          <p:nvPr userDrawn="1"/>
        </p:nvGrpSpPr>
        <p:grpSpPr>
          <a:xfrm>
            <a:off x="6366050" y="6984916"/>
            <a:ext cx="4987750" cy="451900"/>
            <a:chOff x="91018" y="6984916"/>
            <a:chExt cx="4987750" cy="451900"/>
          </a:xfrm>
        </p:grpSpPr>
        <p:grpSp>
          <p:nvGrpSpPr>
            <p:cNvPr id="8" name="Group 69">
              <a:extLst>
                <a:ext uri="{FF2B5EF4-FFF2-40B4-BE49-F238E27FC236}">
                  <a16:creationId xmlns:a16="http://schemas.microsoft.com/office/drawing/2014/main" id="{8F42E053-D3D7-18D4-806A-7F75A822C61F}"/>
                </a:ext>
              </a:extLst>
            </p:cNvPr>
            <p:cNvGrpSpPr/>
            <p:nvPr userDrawn="1"/>
          </p:nvGrpSpPr>
          <p:grpSpPr>
            <a:xfrm>
              <a:off x="1383401" y="6984916"/>
              <a:ext cx="3695367" cy="430863"/>
              <a:chOff x="1316510" y="6885708"/>
              <a:chExt cx="3695367" cy="430863"/>
            </a:xfrm>
          </p:grpSpPr>
          <p:sp>
            <p:nvSpPr>
              <p:cNvPr id="11" name="Rectangle 72">
                <a:extLst>
                  <a:ext uri="{FF2B5EF4-FFF2-40B4-BE49-F238E27FC236}">
                    <a16:creationId xmlns:a16="http://schemas.microsoft.com/office/drawing/2014/main" id="{AFA22F94-E959-5C5B-78DC-8B36C947BDDC}"/>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latin typeface="Arial" panose="020B0604020202020204" pitchFamily="34" charset="0"/>
                    <a:cs typeface="Arial" panose="020B0604020202020204" pitchFamily="34" charset="0"/>
                  </a:rPr>
                  <a:t>Royal Blue</a:t>
                </a:r>
                <a:br>
                  <a:rPr lang="en-US" sz="7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R23,G69,B143</a:t>
                </a:r>
                <a:endParaRPr lang="en-US" sz="700" dirty="0">
                  <a:latin typeface="Arial" panose="020B0604020202020204" pitchFamily="34" charset="0"/>
                  <a:cs typeface="Arial" panose="020B0604020202020204" pitchFamily="34" charset="0"/>
                </a:endParaRPr>
              </a:p>
            </p:txBody>
          </p:sp>
          <p:sp>
            <p:nvSpPr>
              <p:cNvPr id="12" name="Rectangle 73">
                <a:extLst>
                  <a:ext uri="{FF2B5EF4-FFF2-40B4-BE49-F238E27FC236}">
                    <a16:creationId xmlns:a16="http://schemas.microsoft.com/office/drawing/2014/main" id="{F4641586-574B-4AF8-B167-2276C7345CAA}"/>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latin typeface="Arial" panose="020B0604020202020204" pitchFamily="34" charset="0"/>
                    <a:cs typeface="Arial" panose="020B0604020202020204" pitchFamily="34" charset="0"/>
                  </a:rPr>
                  <a:t>Azure</a:t>
                </a:r>
                <a:br>
                  <a:rPr lang="en-US" sz="600" dirty="0">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R0,G93,B170</a:t>
                </a:r>
              </a:p>
            </p:txBody>
          </p:sp>
          <p:sp>
            <p:nvSpPr>
              <p:cNvPr id="13" name="Rectangle 74">
                <a:extLst>
                  <a:ext uri="{FF2B5EF4-FFF2-40B4-BE49-F238E27FC236}">
                    <a16:creationId xmlns:a16="http://schemas.microsoft.com/office/drawing/2014/main" id="{37960A51-5076-FCD3-5416-D143BF03F6E9}"/>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latin typeface="Arial" panose="020B0604020202020204" pitchFamily="34" charset="0"/>
                    <a:cs typeface="Arial" panose="020B0604020202020204" pitchFamily="34" charset="0"/>
                  </a:rPr>
                  <a:t>Sky Blue </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R1,G180,B231</a:t>
                </a:r>
              </a:p>
            </p:txBody>
          </p:sp>
          <p:sp>
            <p:nvSpPr>
              <p:cNvPr id="14" name="Rectangle 75">
                <a:extLst>
                  <a:ext uri="{FF2B5EF4-FFF2-40B4-BE49-F238E27FC236}">
                    <a16:creationId xmlns:a16="http://schemas.microsoft.com/office/drawing/2014/main" id="{DE721201-AB55-B9DC-BDE9-CE2136B8C67C}"/>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latin typeface="Arial" panose="020B0604020202020204" pitchFamily="34" charset="0"/>
                    <a:cs typeface="Arial" panose="020B0604020202020204" pitchFamily="34" charset="0"/>
                  </a:rPr>
                  <a:t>Violet</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R135,G33,B117</a:t>
                </a:r>
              </a:p>
            </p:txBody>
          </p:sp>
          <p:sp>
            <p:nvSpPr>
              <p:cNvPr id="15" name="Rectangle 76">
                <a:extLst>
                  <a:ext uri="{FF2B5EF4-FFF2-40B4-BE49-F238E27FC236}">
                    <a16:creationId xmlns:a16="http://schemas.microsoft.com/office/drawing/2014/main" id="{38411367-72B0-D6EE-4DAF-9B64C1050FF5}"/>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latin typeface="Arial" panose="020B0604020202020204" pitchFamily="34" charset="0"/>
                    <a:cs typeface="Arial" panose="020B0604020202020204" pitchFamily="34" charset="0"/>
                  </a:rPr>
                  <a:t>Orange</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R255,G118,B0</a:t>
                </a:r>
              </a:p>
            </p:txBody>
          </p:sp>
          <p:sp>
            <p:nvSpPr>
              <p:cNvPr id="16" name="Rectangle 77">
                <a:extLst>
                  <a:ext uri="{FF2B5EF4-FFF2-40B4-BE49-F238E27FC236}">
                    <a16:creationId xmlns:a16="http://schemas.microsoft.com/office/drawing/2014/main" id="{BB70418E-F362-804E-4162-2661F38859A4}"/>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latin typeface="Arial" panose="020B0604020202020204" pitchFamily="34" charset="0"/>
                    <a:cs typeface="Arial" panose="020B0604020202020204" pitchFamily="34" charset="0"/>
                  </a:rPr>
                  <a:t>Gold</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R247,G168,B27</a:t>
                </a:r>
              </a:p>
            </p:txBody>
          </p:sp>
          <p:sp>
            <p:nvSpPr>
              <p:cNvPr id="17" name="Rectangle 78">
                <a:extLst>
                  <a:ext uri="{FF2B5EF4-FFF2-40B4-BE49-F238E27FC236}">
                    <a16:creationId xmlns:a16="http://schemas.microsoft.com/office/drawing/2014/main" id="{2A596C5C-9667-7A51-A51B-9FF4F892E79B}"/>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latin typeface="Arial" panose="020B0604020202020204" pitchFamily="34" charset="0"/>
                    <a:cs typeface="Arial" panose="020B0604020202020204" pitchFamily="34" charset="0"/>
                  </a:rPr>
                  <a:t>Cranberry</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R217,G27, B92</a:t>
                </a:r>
              </a:p>
            </p:txBody>
          </p:sp>
          <p:sp>
            <p:nvSpPr>
              <p:cNvPr id="18" name="Rectangle 79">
                <a:extLst>
                  <a:ext uri="{FF2B5EF4-FFF2-40B4-BE49-F238E27FC236}">
                    <a16:creationId xmlns:a16="http://schemas.microsoft.com/office/drawing/2014/main" id="{223E5D63-A711-B279-13FD-D82664F2DE67}"/>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latin typeface="Arial" panose="020B0604020202020204" pitchFamily="34" charset="0"/>
                    <a:cs typeface="Arial" panose="020B0604020202020204" pitchFamily="34" charset="0"/>
                  </a:rPr>
                  <a:t>Turquoise</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R0,G153,B153</a:t>
                </a:r>
              </a:p>
            </p:txBody>
          </p:sp>
        </p:grpSp>
        <p:sp>
          <p:nvSpPr>
            <p:cNvPr id="9" name="TextBox 70">
              <a:extLst>
                <a:ext uri="{FF2B5EF4-FFF2-40B4-BE49-F238E27FC236}">
                  <a16:creationId xmlns:a16="http://schemas.microsoft.com/office/drawing/2014/main" id="{F3B51DA1-4769-F1F3-270C-4917A367B87F}"/>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latin typeface="Arial" panose="020B0604020202020204" pitchFamily="34" charset="0"/>
                  <a:cs typeface="Arial" panose="020B0604020202020204" pitchFamily="34" charset="0"/>
                </a:rPr>
                <a:t>Rotary Leadership Colors</a:t>
              </a:r>
            </a:p>
          </p:txBody>
        </p:sp>
        <p:sp>
          <p:nvSpPr>
            <p:cNvPr id="10" name="TextBox 71">
              <a:extLst>
                <a:ext uri="{FF2B5EF4-FFF2-40B4-BE49-F238E27FC236}">
                  <a16:creationId xmlns:a16="http://schemas.microsoft.com/office/drawing/2014/main" id="{D7954599-5C74-A420-66AE-D91671DDEA4C}"/>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latin typeface="Arial" panose="020B0604020202020204" pitchFamily="34" charset="0"/>
                  <a:cs typeface="Arial" panose="020B0604020202020204" pitchFamily="34" charset="0"/>
                </a:rPr>
                <a:t>Secondary Colors</a:t>
              </a:r>
            </a:p>
          </p:txBody>
        </p:sp>
      </p:grpSp>
    </p:spTree>
    <p:extLst>
      <p:ext uri="{BB962C8B-B14F-4D97-AF65-F5344CB8AC3E}">
        <p14:creationId xmlns:p14="http://schemas.microsoft.com/office/powerpoint/2010/main" val="3361295984"/>
      </p:ext>
    </p:extLst>
  </p:cSld>
  <p:clrMap bg1="lt1" tx1="dk1" bg2="lt2" tx2="dk2" accent1="accent1" accent2="accent2" accent3="accent3" accent4="accent4" accent5="accent5" accent6="accent6" hlink="hlink" folHlink="folHlink"/>
  <p:sldLayoutIdLst>
    <p:sldLayoutId id="2147483668" r:id="rId1"/>
    <p:sldLayoutId id="2147483692" r:id="rId2"/>
    <p:sldLayoutId id="2147483679" r:id="rId3"/>
    <p:sldLayoutId id="2147483669" r:id="rId4"/>
    <p:sldLayoutId id="214748371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0F0F0"/>
        </a:solidFill>
        <a:effectLst/>
      </p:bgPr>
    </p:bg>
    <p:spTree>
      <p:nvGrpSpPr>
        <p:cNvPr id="1" name=""/>
        <p:cNvGrpSpPr/>
        <p:nvPr/>
      </p:nvGrpSpPr>
      <p:grpSpPr>
        <a:xfrm>
          <a:off x="0" y="0"/>
          <a:ext cx="0" cy="0"/>
          <a:chOff x="0" y="0"/>
          <a:chExt cx="0" cy="0"/>
        </a:xfrm>
      </p:grpSpPr>
      <p:pic>
        <p:nvPicPr>
          <p:cNvPr id="10" name="Afbeelding 9" descr="Afbeelding met blauw, Kleurrijkheid, Elektrisch blauw, schermopname&#10;&#10;Automatisch gegenereerde beschrijving">
            <a:extLst>
              <a:ext uri="{FF2B5EF4-FFF2-40B4-BE49-F238E27FC236}">
                <a16:creationId xmlns:a16="http://schemas.microsoft.com/office/drawing/2014/main" id="{67D6B58A-1DCC-742C-EE13-D67540940140}"/>
              </a:ext>
            </a:extLst>
          </p:cNvPr>
          <p:cNvPicPr>
            <a:picLocks noChangeAspect="1"/>
          </p:cNvPicPr>
          <p:nvPr userDrawn="1"/>
        </p:nvPicPr>
        <p:blipFill>
          <a:blip r:embed="rId13" cstate="email">
            <a:alphaModFix amt="7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jdelijke aanduiding voor titel 1">
            <a:extLst>
              <a:ext uri="{FF2B5EF4-FFF2-40B4-BE49-F238E27FC236}">
                <a16:creationId xmlns:a16="http://schemas.microsoft.com/office/drawing/2014/main" id="{F24ED08C-F989-8301-1D98-7A24EA3025D5}"/>
              </a:ext>
            </a:extLst>
          </p:cNvPr>
          <p:cNvSpPr>
            <a:spLocks noGrp="1"/>
          </p:cNvSpPr>
          <p:nvPr>
            <p:ph type="title"/>
          </p:nvPr>
        </p:nvSpPr>
        <p:spPr>
          <a:xfrm>
            <a:off x="6095999" y="873124"/>
            <a:ext cx="5936343" cy="1325563"/>
          </a:xfrm>
          <a:prstGeom prst="rect">
            <a:avLst/>
          </a:prstGeom>
          <a:solidFill>
            <a:srgbClr val="F0F0F0"/>
          </a:solidFill>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6C1E9CDC-484F-A84D-05C8-64C8C9501E4A}"/>
              </a:ext>
            </a:extLst>
          </p:cNvPr>
          <p:cNvSpPr>
            <a:spLocks noGrp="1"/>
          </p:cNvSpPr>
          <p:nvPr>
            <p:ph type="body" idx="1"/>
          </p:nvPr>
        </p:nvSpPr>
        <p:spPr>
          <a:xfrm>
            <a:off x="6095999" y="2333624"/>
            <a:ext cx="5936343" cy="4351338"/>
          </a:xfrm>
          <a:prstGeom prst="rect">
            <a:avLst/>
          </a:prstGeom>
          <a:solidFill>
            <a:srgbClr val="F0F0F0"/>
          </a:solidFill>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88336198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b="1" kern="1200">
          <a:solidFill>
            <a:srgbClr val="00246C"/>
          </a:solidFill>
          <a:latin typeface="Arial Narrow" panose="020B060602020203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46C"/>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46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46C"/>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46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46C"/>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emea01.safelinks.protection.outlook.com/?url=http%3A%2F%2Fwww.vocationalservice.nl%2F&amp;data=05%7C02%7C%7C754bf71675684ab8948708dd4825498f%7C84df9e7fe9f640afb435aaaaaaaaaaaa%7C1%7C0%7C638746047155535725%7CUnknown%7CTWFpbGZsb3d8eyJFbXB0eU1hcGkiOnRydWUsIlYiOiIwLjAuMDAwMCIsIlAiOiJXaW4zMiIsIkFOIjoiTWFpbCIsIldUIjoyfQ%3D%3D%7C0%7C%7C%7C&amp;sdata=RjlGybrr0V1vTCUwUOrHhg5052n8594YJqVDSNv58cg%3D&amp;reserved=0"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494C0AD-D706-FF4B-6599-F47F9241622B}"/>
              </a:ext>
            </a:extLst>
          </p:cNvPr>
          <p:cNvSpPr>
            <a:spLocks noGrp="1"/>
          </p:cNvSpPr>
          <p:nvPr>
            <p:ph type="ctrTitle"/>
          </p:nvPr>
        </p:nvSpPr>
        <p:spPr/>
        <p:txBody>
          <a:bodyPr>
            <a:normAutofit/>
          </a:bodyPr>
          <a:lstStyle/>
          <a:p>
            <a:r>
              <a:rPr lang="nl-NL" sz="3600" b="1" dirty="0" err="1">
                <a:solidFill>
                  <a:srgbClr val="002060"/>
                </a:solidFill>
                <a:effectLst/>
              </a:rPr>
              <a:t>Vocational</a:t>
            </a:r>
            <a:r>
              <a:rPr lang="nl-NL" sz="3600" b="1" dirty="0">
                <a:solidFill>
                  <a:srgbClr val="002060"/>
                </a:solidFill>
                <a:effectLst/>
              </a:rPr>
              <a:t> Service</a:t>
            </a:r>
            <a:br>
              <a:rPr lang="nl-NL" sz="3600" b="1" dirty="0">
                <a:solidFill>
                  <a:srgbClr val="002060"/>
                </a:solidFill>
                <a:effectLst/>
              </a:rPr>
            </a:br>
            <a:br>
              <a:rPr lang="nl-NL" sz="3600" b="1" dirty="0">
                <a:solidFill>
                  <a:srgbClr val="002060"/>
                </a:solidFill>
                <a:effectLst/>
              </a:rPr>
            </a:br>
            <a:r>
              <a:rPr lang="nl-NL" sz="3600" b="1" dirty="0">
                <a:solidFill>
                  <a:srgbClr val="002060"/>
                </a:solidFill>
                <a:effectLst/>
              </a:rPr>
              <a:t>PETS</a:t>
            </a:r>
            <a:br>
              <a:rPr lang="nl-NL" sz="3600" b="1" dirty="0">
                <a:solidFill>
                  <a:srgbClr val="002060"/>
                </a:solidFill>
                <a:effectLst/>
              </a:rPr>
            </a:br>
            <a:r>
              <a:rPr lang="nl-NL" sz="3600" b="1" dirty="0">
                <a:solidFill>
                  <a:srgbClr val="002060"/>
                </a:solidFill>
                <a:effectLst/>
              </a:rPr>
              <a:t>29 maart 2025</a:t>
            </a:r>
            <a:br>
              <a:rPr lang="nl-BE" sz="3600" b="1" dirty="0">
                <a:solidFill>
                  <a:srgbClr val="002060"/>
                </a:solidFill>
                <a:effectLst/>
              </a:rPr>
            </a:br>
            <a:endParaRPr lang="nl-NL" sz="3600" b="1" dirty="0">
              <a:effectLst/>
            </a:endParaRPr>
          </a:p>
        </p:txBody>
      </p:sp>
      <p:pic>
        <p:nvPicPr>
          <p:cNvPr id="10" name="Afbeelding 9" descr="Afbeelding met Graphics, grafische vormgeving&#10;&#10;Automatisch gegenereerde beschrijving">
            <a:extLst>
              <a:ext uri="{FF2B5EF4-FFF2-40B4-BE49-F238E27FC236}">
                <a16:creationId xmlns:a16="http://schemas.microsoft.com/office/drawing/2014/main" id="{0CA91821-320E-7CD1-AA65-A3CD5E9FF2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21337" y="3509963"/>
            <a:ext cx="3824180" cy="2262594"/>
          </a:xfrm>
          <a:prstGeom prst="rect">
            <a:avLst/>
          </a:prstGeom>
        </p:spPr>
      </p:pic>
    </p:spTree>
    <p:extLst>
      <p:ext uri="{BB962C8B-B14F-4D97-AF65-F5344CB8AC3E}">
        <p14:creationId xmlns:p14="http://schemas.microsoft.com/office/powerpoint/2010/main" val="265629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60DF19-0C24-9B29-5B14-23771475D6D5}"/>
              </a:ext>
            </a:extLst>
          </p:cNvPr>
          <p:cNvSpPr>
            <a:spLocks noGrp="1"/>
          </p:cNvSpPr>
          <p:nvPr>
            <p:ph type="title"/>
          </p:nvPr>
        </p:nvSpPr>
        <p:spPr/>
        <p:txBody>
          <a:bodyPr/>
          <a:lstStyle/>
          <a:p>
            <a:r>
              <a:rPr lang="nl-NL" spc="0" dirty="0">
                <a:effectLst>
                  <a:outerShdw blurRad="38100" dist="38100" dir="2700000" algn="tl">
                    <a:srgbClr val="000000">
                      <a:alpha val="43137"/>
                    </a:srgbClr>
                  </a:outerShdw>
                </a:effectLst>
              </a:rPr>
              <a:t>Dilemma’s en 4-way test</a:t>
            </a:r>
          </a:p>
        </p:txBody>
      </p:sp>
      <p:sp>
        <p:nvSpPr>
          <p:cNvPr id="3" name="Tijdelijke aanduiding voor inhoud 2">
            <a:extLst>
              <a:ext uri="{FF2B5EF4-FFF2-40B4-BE49-F238E27FC236}">
                <a16:creationId xmlns:a16="http://schemas.microsoft.com/office/drawing/2014/main" id="{6DC80459-6D0C-F4D2-4779-B3AFC4466FB4}"/>
              </a:ext>
            </a:extLst>
          </p:cNvPr>
          <p:cNvSpPr>
            <a:spLocks noGrp="1"/>
          </p:cNvSpPr>
          <p:nvPr>
            <p:ph idx="1"/>
          </p:nvPr>
        </p:nvSpPr>
        <p:spPr/>
        <p:txBody>
          <a:bodyPr/>
          <a:lstStyle/>
          <a:p>
            <a:pPr marL="0" marR="539750" lvl="0" indent="0" algn="l" defTabSz="914400" rtl="0" eaLnBrk="1" fontAlgn="auto" latinLnBrk="0" hangingPunct="0">
              <a:lnSpc>
                <a:spcPct val="100000"/>
              </a:lnSpc>
              <a:spcBef>
                <a:spcPts val="0"/>
              </a:spcBef>
              <a:spcAft>
                <a:spcPts val="600"/>
              </a:spcAft>
              <a:buClrTx/>
              <a:buSzTx/>
              <a:buFontTx/>
              <a:buNone/>
              <a:tabLst/>
              <a:defRPr/>
            </a:pPr>
            <a:r>
              <a:rPr kumimoji="0" lang="nl-NL" sz="1600" b="1" i="0" u="none" strike="noStrike" kern="1200" cap="none" spc="0" normalizeH="0" baseline="0" noProof="0" dirty="0">
                <a:ln>
                  <a:noFill/>
                </a:ln>
                <a:solidFill>
                  <a:srgbClr val="00338D"/>
                </a:solidFill>
                <a:effectLst/>
                <a:uLnTx/>
                <a:uFillTx/>
                <a:latin typeface="Arial"/>
                <a:ea typeface="Times New Roman" panose="02020603050405020304" pitchFamily="18" charset="0"/>
                <a:cs typeface="+mn-cs"/>
              </a:rPr>
              <a:t>Ik geef leiding aan de afdeling Logistiek van een grote onderneming. In mijn takenpakket zit het onderhoud van de bedrijfsauto’s. Bij het garagebedrijf waar ik veel reparaties laat uitvoeren ben ik ook als particulier klant. Ik had al eerder de indruk dat ik wel erg schappelijke bedragen moest betalen. Nu krijg ik een rekening voor het vervangen van mijn banden die ver beneden mijn verwachting ligt. Voor die prijs kan geen normaal bedrijf dit leveren. Wat doe ik?</a:t>
            </a:r>
            <a:endParaRPr kumimoji="0" lang="en-US" sz="1600" b="1" i="0" u="none" strike="noStrike" kern="1200" cap="none" spc="0" normalizeH="0" baseline="0" noProof="0" dirty="0">
              <a:ln>
                <a:noFill/>
              </a:ln>
              <a:solidFill>
                <a:srgbClr val="00338D"/>
              </a:solidFill>
              <a:effectLst/>
              <a:uLnTx/>
              <a:uFillTx/>
              <a:latin typeface="Arial"/>
              <a:ea typeface="Times New Roman" panose="02020603050405020304" pitchFamily="18" charset="0"/>
              <a:cs typeface="+mn-cs"/>
            </a:endParaRPr>
          </a:p>
          <a:p>
            <a:pPr marL="0" marR="539750" lvl="0" indent="0" algn="l" defTabSz="914400" rtl="0" eaLnBrk="1" fontAlgn="auto" latinLnBrk="0" hangingPunct="0">
              <a:lnSpc>
                <a:spcPct val="100000"/>
              </a:lnSpc>
              <a:spcBef>
                <a:spcPts val="0"/>
              </a:spcBef>
              <a:spcAft>
                <a:spcPts val="600"/>
              </a:spcAft>
              <a:buClrTx/>
              <a:buSzTx/>
              <a:buFontTx/>
              <a:buNone/>
              <a:tabLst/>
              <a:defRPr/>
            </a:pPr>
            <a:r>
              <a:rPr kumimoji="0" lang="nl-NL" sz="1600" b="1" i="0" u="none" strike="noStrike" kern="1200" cap="none" spc="0" normalizeH="0" baseline="0" noProof="0" dirty="0">
                <a:ln>
                  <a:noFill/>
                </a:ln>
                <a:solidFill>
                  <a:srgbClr val="00338D"/>
                </a:solidFill>
                <a:effectLst/>
                <a:uLnTx/>
                <a:uFillTx/>
                <a:latin typeface="Arial"/>
                <a:ea typeface="Times New Roman" panose="02020603050405020304" pitchFamily="18" charset="0"/>
                <a:cs typeface="+mn-cs"/>
              </a:rPr>
              <a:t> </a:t>
            </a:r>
            <a:endParaRPr kumimoji="0" lang="en-US" sz="1600" b="1" i="0" u="none" strike="noStrike" kern="1200" cap="none" spc="0" normalizeH="0" baseline="0" noProof="0" dirty="0">
              <a:ln>
                <a:noFill/>
              </a:ln>
              <a:solidFill>
                <a:srgbClr val="00338D"/>
              </a:solidFill>
              <a:effectLst/>
              <a:uLnTx/>
              <a:uFillTx/>
              <a:latin typeface="Arial"/>
              <a:ea typeface="Times New Roman" panose="02020603050405020304" pitchFamily="18" charset="0"/>
              <a:cs typeface="+mn-cs"/>
            </a:endParaRPr>
          </a:p>
          <a:p>
            <a:pPr marL="342900" marR="539750" lvl="0" indent="-342900" algn="just" defTabSz="914400" rtl="0" eaLnBrk="1" fontAlgn="auto" latinLnBrk="0" hangingPunct="1">
              <a:lnSpc>
                <a:spcPct val="100000"/>
              </a:lnSpc>
              <a:spcBef>
                <a:spcPts val="0"/>
              </a:spcBef>
              <a:spcAft>
                <a:spcPts val="600"/>
              </a:spcAft>
              <a:buClrTx/>
              <a:buSzTx/>
              <a:buFont typeface="+mj-lt"/>
              <a:buAutoNum type="arabicPeriod"/>
              <a:tabLst>
                <a:tab pos="215900" algn="l"/>
              </a:tabLst>
              <a:defRPr/>
            </a:pPr>
            <a:r>
              <a:rPr kumimoji="0" lang="nl-NL" sz="1600" b="1" i="0" u="none" strike="noStrike" kern="1200" cap="none" spc="0" normalizeH="0" baseline="0" noProof="0" dirty="0">
                <a:ln>
                  <a:noFill/>
                </a:ln>
                <a:solidFill>
                  <a:srgbClr val="00338D"/>
                </a:solidFill>
                <a:effectLst/>
                <a:uLnTx/>
                <a:uFillTx/>
                <a:latin typeface="Arial"/>
                <a:ea typeface="+mn-ea"/>
                <a:cs typeface="+mn-cs"/>
              </a:rPr>
              <a:t>Ik betaal de rekening maar neem mij voor de volgende keer eerst een prijsopgave te vragen.</a:t>
            </a:r>
            <a:endParaRPr kumimoji="0" lang="en-US" sz="1600" b="1" i="0" u="none" strike="noStrike" kern="1200" cap="none" spc="0" normalizeH="0" baseline="0" noProof="0" dirty="0">
              <a:ln>
                <a:noFill/>
              </a:ln>
              <a:solidFill>
                <a:srgbClr val="00338D"/>
              </a:solidFill>
              <a:effectLst/>
              <a:uLnTx/>
              <a:uFillTx/>
              <a:latin typeface="Arial"/>
              <a:ea typeface="+mn-ea"/>
              <a:cs typeface="+mn-cs"/>
            </a:endParaRPr>
          </a:p>
          <a:p>
            <a:pPr marL="342900" marR="539750" lvl="0" indent="-342900" algn="just" defTabSz="914400" rtl="0" eaLnBrk="1" fontAlgn="auto" latinLnBrk="0" hangingPunct="1">
              <a:lnSpc>
                <a:spcPct val="100000"/>
              </a:lnSpc>
              <a:spcBef>
                <a:spcPts val="0"/>
              </a:spcBef>
              <a:spcAft>
                <a:spcPts val="600"/>
              </a:spcAft>
              <a:buClrTx/>
              <a:buSzTx/>
              <a:buFont typeface="+mj-lt"/>
              <a:buAutoNum type="arabicPeriod"/>
              <a:tabLst>
                <a:tab pos="215900" algn="l"/>
              </a:tabLst>
              <a:defRPr/>
            </a:pPr>
            <a:r>
              <a:rPr kumimoji="0" lang="nl-NL" sz="1600" b="1" i="0" u="none" strike="noStrike" kern="1200" cap="none" spc="0" normalizeH="0" baseline="0" noProof="0" dirty="0">
                <a:ln>
                  <a:noFill/>
                </a:ln>
                <a:solidFill>
                  <a:srgbClr val="00338D"/>
                </a:solidFill>
                <a:effectLst/>
                <a:uLnTx/>
                <a:uFillTx/>
                <a:latin typeface="Arial"/>
                <a:ea typeface="+mn-ea"/>
                <a:cs typeface="+mn-cs"/>
              </a:rPr>
              <a:t>Ik weiger de rekening en zeg hem dat ik het normale tarief wil betalen.</a:t>
            </a:r>
            <a:endParaRPr kumimoji="0" lang="en-US" sz="1600" b="1" i="0" u="none" strike="noStrike" kern="1200" cap="none" spc="0" normalizeH="0" baseline="0" noProof="0" dirty="0">
              <a:ln>
                <a:noFill/>
              </a:ln>
              <a:solidFill>
                <a:srgbClr val="00338D"/>
              </a:solidFill>
              <a:effectLst/>
              <a:uLnTx/>
              <a:uFillTx/>
              <a:latin typeface="Arial"/>
              <a:ea typeface="+mn-ea"/>
              <a:cs typeface="+mn-cs"/>
            </a:endParaRPr>
          </a:p>
          <a:p>
            <a:pPr marL="342900" marR="539750" lvl="0" indent="-342900" algn="just" defTabSz="914400" rtl="0" eaLnBrk="1" fontAlgn="auto" latinLnBrk="0" hangingPunct="1">
              <a:lnSpc>
                <a:spcPct val="100000"/>
              </a:lnSpc>
              <a:spcBef>
                <a:spcPts val="0"/>
              </a:spcBef>
              <a:spcAft>
                <a:spcPts val="600"/>
              </a:spcAft>
              <a:buClrTx/>
              <a:buSzTx/>
              <a:buFont typeface="+mj-lt"/>
              <a:buAutoNum type="arabicPeriod"/>
              <a:tabLst>
                <a:tab pos="215900" algn="l"/>
              </a:tabLst>
              <a:defRPr/>
            </a:pPr>
            <a:r>
              <a:rPr kumimoji="0" lang="nl-NL" sz="1600" b="1" i="0" u="none" strike="noStrike" kern="1200" cap="none" spc="0" normalizeH="0" baseline="0" noProof="0" dirty="0">
                <a:ln>
                  <a:noFill/>
                </a:ln>
                <a:solidFill>
                  <a:srgbClr val="00338D"/>
                </a:solidFill>
                <a:effectLst/>
                <a:uLnTx/>
                <a:uFillTx/>
                <a:latin typeface="Arial"/>
                <a:ea typeface="+mn-ea"/>
                <a:cs typeface="+mn-cs"/>
              </a:rPr>
              <a:t>Ik betaal de rekening maar neem de volgende keer een andere garage.</a:t>
            </a:r>
            <a:endParaRPr kumimoji="0" lang="en-US" sz="1600" b="1" i="0" u="none" strike="noStrike" kern="1200" cap="none" spc="0" normalizeH="0" baseline="0" noProof="0" dirty="0">
              <a:ln>
                <a:noFill/>
              </a:ln>
              <a:solidFill>
                <a:srgbClr val="00338D"/>
              </a:solidFill>
              <a:effectLst/>
              <a:uLnTx/>
              <a:uFillTx/>
              <a:latin typeface="Arial"/>
              <a:ea typeface="+mn-ea"/>
              <a:cs typeface="+mn-cs"/>
            </a:endParaRPr>
          </a:p>
          <a:p>
            <a:pPr marL="342900" marR="539750" lvl="0" indent="-342900" algn="just" defTabSz="914400" rtl="0" eaLnBrk="1" fontAlgn="auto" latinLnBrk="0" hangingPunct="1">
              <a:lnSpc>
                <a:spcPct val="100000"/>
              </a:lnSpc>
              <a:spcBef>
                <a:spcPts val="0"/>
              </a:spcBef>
              <a:spcAft>
                <a:spcPts val="600"/>
              </a:spcAft>
              <a:buClrTx/>
              <a:buSzTx/>
              <a:buFont typeface="+mj-lt"/>
              <a:buAutoNum type="arabicPeriod"/>
              <a:tabLst>
                <a:tab pos="215900" algn="l"/>
              </a:tabLst>
              <a:defRPr/>
            </a:pPr>
            <a:r>
              <a:rPr kumimoji="0" lang="nl-NL" sz="1600" b="1" i="0" u="none" strike="noStrike" kern="1200" cap="none" spc="0" normalizeH="0" baseline="0" noProof="0" dirty="0">
                <a:ln>
                  <a:noFill/>
                </a:ln>
                <a:solidFill>
                  <a:srgbClr val="00338D"/>
                </a:solidFill>
                <a:effectLst/>
                <a:uLnTx/>
                <a:uFillTx/>
                <a:latin typeface="Arial"/>
                <a:ea typeface="+mn-ea"/>
                <a:cs typeface="+mn-cs"/>
              </a:rPr>
              <a:t>Ik accepteer de rekening, zo af en toe heeft iedereen wel eens een voordeeltje.</a:t>
            </a:r>
            <a:endParaRPr kumimoji="0" lang="en-US" sz="1600" b="1" i="0" u="none" strike="noStrike" kern="1200" cap="none" spc="0" normalizeH="0" baseline="0" noProof="0" dirty="0">
              <a:ln>
                <a:noFill/>
              </a:ln>
              <a:solidFill>
                <a:srgbClr val="00338D"/>
              </a:solidFill>
              <a:effectLst/>
              <a:uLnTx/>
              <a:uFillTx/>
              <a:latin typeface="Arial"/>
              <a:ea typeface="+mn-ea"/>
              <a:cs typeface="+mn-cs"/>
            </a:endParaRPr>
          </a:p>
          <a:p>
            <a:endParaRPr lang="nl-NL" dirty="0"/>
          </a:p>
        </p:txBody>
      </p:sp>
      <p:sp>
        <p:nvSpPr>
          <p:cNvPr id="4" name="Ondertitel 3">
            <a:extLst>
              <a:ext uri="{FF2B5EF4-FFF2-40B4-BE49-F238E27FC236}">
                <a16:creationId xmlns:a16="http://schemas.microsoft.com/office/drawing/2014/main" id="{BEB5D1E7-251D-BDE0-14BC-5CCF571AFF14}"/>
              </a:ext>
            </a:extLst>
          </p:cNvPr>
          <p:cNvSpPr>
            <a:spLocks noGrp="1"/>
          </p:cNvSpPr>
          <p:nvPr>
            <p:ph type="subTitle" idx="13"/>
          </p:nvPr>
        </p:nvSpPr>
        <p:spPr/>
        <p:txBody>
          <a:bodyPr/>
          <a:lstStyle/>
          <a:p>
            <a:r>
              <a:rPr lang="nl-NL" dirty="0"/>
              <a:t>Voordelige reparatie</a:t>
            </a:r>
          </a:p>
        </p:txBody>
      </p:sp>
      <p:sp>
        <p:nvSpPr>
          <p:cNvPr id="5" name="Rechthoek 4">
            <a:extLst>
              <a:ext uri="{FF2B5EF4-FFF2-40B4-BE49-F238E27FC236}">
                <a16:creationId xmlns:a16="http://schemas.microsoft.com/office/drawing/2014/main" id="{80DB98EB-78FF-856F-F53D-5B52DC9814D3}"/>
              </a:ext>
            </a:extLst>
          </p:cNvPr>
          <p:cNvSpPr/>
          <p:nvPr/>
        </p:nvSpPr>
        <p:spPr>
          <a:xfrm>
            <a:off x="6210298" y="231317"/>
            <a:ext cx="5676900" cy="107741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rgbClr val="FF0000"/>
                </a:solidFill>
                <a:latin typeface="Arial" panose="020B0604020202020204" pitchFamily="34" charset="0"/>
                <a:cs typeface="Arial" panose="020B0604020202020204" pitchFamily="34" charset="0"/>
              </a:rPr>
              <a:t>DILEMMA 3 – VOORDELIGE REPARATIE</a:t>
            </a:r>
          </a:p>
        </p:txBody>
      </p:sp>
    </p:spTree>
    <p:extLst>
      <p:ext uri="{BB962C8B-B14F-4D97-AF65-F5344CB8AC3E}">
        <p14:creationId xmlns:p14="http://schemas.microsoft.com/office/powerpoint/2010/main" val="697363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4E9EE-D213-160E-2636-E5D4D792BA3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C556848-1DEC-A7E9-45B9-3B7381546C72}"/>
              </a:ext>
            </a:extLst>
          </p:cNvPr>
          <p:cNvSpPr>
            <a:spLocks noGrp="1"/>
          </p:cNvSpPr>
          <p:nvPr>
            <p:ph type="title"/>
          </p:nvPr>
        </p:nvSpPr>
        <p:spPr/>
        <p:txBody>
          <a:bodyPr/>
          <a:lstStyle/>
          <a:p>
            <a:r>
              <a:rPr lang="nl-NL" spc="0" dirty="0">
                <a:effectLst>
                  <a:outerShdw blurRad="38100" dist="38100" dir="2700000" algn="tl">
                    <a:srgbClr val="000000">
                      <a:alpha val="43137"/>
                    </a:srgbClr>
                  </a:outerShdw>
                </a:effectLst>
              </a:rPr>
              <a:t>Dilemma’s en 4-way test</a:t>
            </a:r>
          </a:p>
        </p:txBody>
      </p:sp>
      <p:sp>
        <p:nvSpPr>
          <p:cNvPr id="3" name="Tijdelijke aanduiding voor inhoud 2">
            <a:extLst>
              <a:ext uri="{FF2B5EF4-FFF2-40B4-BE49-F238E27FC236}">
                <a16:creationId xmlns:a16="http://schemas.microsoft.com/office/drawing/2014/main" id="{B93D7FEC-E381-0A6C-CE6F-5322A99B849B}"/>
              </a:ext>
            </a:extLst>
          </p:cNvPr>
          <p:cNvSpPr>
            <a:spLocks noGrp="1"/>
          </p:cNvSpPr>
          <p:nvPr>
            <p:ph idx="1"/>
          </p:nvPr>
        </p:nvSpPr>
        <p:spPr/>
        <p:txBody>
          <a:bodyPr/>
          <a:lstStyle/>
          <a:p>
            <a:pPr marL="0" marR="539750" lvl="0" indent="0" algn="l" defTabSz="914400" rtl="0" eaLnBrk="1" fontAlgn="auto" latinLnBrk="0" hangingPunct="0">
              <a:lnSpc>
                <a:spcPct val="100000"/>
              </a:lnSpc>
              <a:spcBef>
                <a:spcPts val="0"/>
              </a:spcBef>
              <a:spcAft>
                <a:spcPts val="600"/>
              </a:spcAft>
              <a:buClrTx/>
              <a:buSzTx/>
              <a:buFontTx/>
              <a:buNone/>
              <a:tabLst/>
              <a:defRPr/>
            </a:pPr>
            <a:r>
              <a:rPr kumimoji="0" lang="nl-NL" sz="1600" b="1" i="0" u="none" strike="noStrike" kern="1200" cap="none" spc="0" normalizeH="0" baseline="0" noProof="0" dirty="0">
                <a:ln>
                  <a:noFill/>
                </a:ln>
                <a:solidFill>
                  <a:srgbClr val="00338D"/>
                </a:solidFill>
                <a:effectLst/>
                <a:uLnTx/>
                <a:uFillTx/>
                <a:latin typeface="Arial"/>
                <a:ea typeface="Times New Roman" panose="02020603050405020304" pitchFamily="18" charset="0"/>
                <a:cs typeface="+mn-cs"/>
              </a:rPr>
              <a:t> </a:t>
            </a:r>
          </a:p>
          <a:p>
            <a:pPr marL="0" marR="539750" lvl="0" indent="0" algn="l" defTabSz="914400" rtl="0" eaLnBrk="1" fontAlgn="auto" latinLnBrk="0" hangingPunct="0">
              <a:lnSpc>
                <a:spcPct val="100000"/>
              </a:lnSpc>
              <a:spcBef>
                <a:spcPts val="0"/>
              </a:spcBef>
              <a:spcAft>
                <a:spcPts val="600"/>
              </a:spcAft>
              <a:buClrTx/>
              <a:buSzTx/>
              <a:buFontTx/>
              <a:buNone/>
              <a:tabLst/>
              <a:defRPr/>
            </a:pPr>
            <a:endParaRPr kumimoji="0" lang="en-US" sz="1600" b="1" i="0" u="none" strike="noStrike" kern="1200" cap="none" spc="0" normalizeH="0" baseline="0" noProof="0" dirty="0">
              <a:ln>
                <a:noFill/>
              </a:ln>
              <a:solidFill>
                <a:srgbClr val="00338D"/>
              </a:solidFill>
              <a:effectLst/>
              <a:uLnTx/>
              <a:uFillTx/>
              <a:latin typeface="Arial"/>
              <a:ea typeface="Times New Roman" panose="02020603050405020304" pitchFamily="18" charset="0"/>
              <a:cs typeface="+mn-cs"/>
            </a:endParaRPr>
          </a:p>
          <a:p>
            <a:pPr marL="342900" marR="539750" lvl="0" indent="-342900" algn="just" defTabSz="914400" rtl="0" eaLnBrk="1" fontAlgn="auto" latinLnBrk="0" hangingPunct="1">
              <a:lnSpc>
                <a:spcPct val="100000"/>
              </a:lnSpc>
              <a:spcBef>
                <a:spcPts val="0"/>
              </a:spcBef>
              <a:spcAft>
                <a:spcPts val="600"/>
              </a:spcAft>
              <a:buClrTx/>
              <a:buSzTx/>
              <a:buFont typeface="+mj-lt"/>
              <a:buAutoNum type="arabicPeriod"/>
              <a:tabLst>
                <a:tab pos="215900" algn="l"/>
              </a:tabLst>
              <a:defRPr/>
            </a:pPr>
            <a:r>
              <a:rPr kumimoji="0" lang="nl-NL" sz="1600" b="1" i="0" u="none" strike="noStrike" kern="1200" cap="none" spc="0" normalizeH="0" baseline="0" noProof="0" dirty="0">
                <a:ln>
                  <a:noFill/>
                </a:ln>
                <a:solidFill>
                  <a:srgbClr val="00338D"/>
                </a:solidFill>
                <a:effectLst/>
                <a:uLnTx/>
                <a:uFillTx/>
                <a:latin typeface="Arial"/>
                <a:ea typeface="+mn-ea"/>
                <a:cs typeface="+mn-cs"/>
              </a:rPr>
              <a:t>Zou er op wolven gejaagd moeten worden</a:t>
            </a:r>
            <a:r>
              <a:rPr lang="nl-NL" sz="1600" b="1" dirty="0">
                <a:solidFill>
                  <a:srgbClr val="00338D"/>
                </a:solidFill>
                <a:latin typeface="Arial"/>
                <a:cs typeface="+mn-cs"/>
              </a:rPr>
              <a:t>?</a:t>
            </a:r>
            <a:endParaRPr kumimoji="0" lang="en-US" sz="1600" b="1" i="0" u="none" strike="noStrike" kern="1200" cap="none" spc="0" normalizeH="0" baseline="0" noProof="0" dirty="0">
              <a:ln>
                <a:noFill/>
              </a:ln>
              <a:solidFill>
                <a:srgbClr val="00338D"/>
              </a:solidFill>
              <a:effectLst/>
              <a:uLnTx/>
              <a:uFillTx/>
              <a:latin typeface="Arial"/>
              <a:ea typeface="+mn-ea"/>
              <a:cs typeface="+mn-cs"/>
            </a:endParaRPr>
          </a:p>
          <a:p>
            <a:pPr marL="342900" marR="539750" lvl="0" indent="-342900" algn="just" defTabSz="914400" rtl="0" eaLnBrk="1" fontAlgn="auto" latinLnBrk="0" hangingPunct="1">
              <a:lnSpc>
                <a:spcPct val="100000"/>
              </a:lnSpc>
              <a:spcBef>
                <a:spcPts val="0"/>
              </a:spcBef>
              <a:spcAft>
                <a:spcPts val="600"/>
              </a:spcAft>
              <a:buClrTx/>
              <a:buSzTx/>
              <a:buFont typeface="+mj-lt"/>
              <a:buAutoNum type="arabicPeriod"/>
              <a:tabLst>
                <a:tab pos="215900" algn="l"/>
              </a:tabLst>
              <a:defRPr/>
            </a:pPr>
            <a:r>
              <a:rPr kumimoji="0" lang="nl-NL" sz="1600" b="1" i="0" u="none" strike="noStrike" kern="1200" cap="none" spc="0" normalizeH="0" baseline="0" noProof="0" dirty="0">
                <a:ln>
                  <a:noFill/>
                </a:ln>
                <a:solidFill>
                  <a:srgbClr val="00338D"/>
                </a:solidFill>
                <a:effectLst/>
                <a:uLnTx/>
                <a:uFillTx/>
                <a:latin typeface="Arial"/>
                <a:ea typeface="+mn-ea"/>
                <a:cs typeface="+mn-cs"/>
              </a:rPr>
              <a:t>In welke mate mogen opsporingsdiensten software voor gezichtsherkenning inzetten om misdadigers op te sporen</a:t>
            </a:r>
            <a:r>
              <a:rPr lang="nl-NL" sz="1600" b="1" dirty="0">
                <a:solidFill>
                  <a:srgbClr val="00338D"/>
                </a:solidFill>
                <a:latin typeface="Arial"/>
                <a:cs typeface="+mn-cs"/>
              </a:rPr>
              <a:t>?</a:t>
            </a:r>
            <a:endParaRPr kumimoji="0" lang="en-US" sz="1600" b="1" i="0" u="none" strike="noStrike" kern="1200" cap="none" spc="0" normalizeH="0" baseline="0" noProof="0" dirty="0">
              <a:ln>
                <a:noFill/>
              </a:ln>
              <a:solidFill>
                <a:srgbClr val="00338D"/>
              </a:solidFill>
              <a:effectLst/>
              <a:uLnTx/>
              <a:uFillTx/>
              <a:latin typeface="Arial"/>
              <a:ea typeface="+mn-ea"/>
              <a:cs typeface="+mn-cs"/>
            </a:endParaRPr>
          </a:p>
          <a:p>
            <a:pPr marL="342900" marR="539750" lvl="0" indent="-342900" algn="just" defTabSz="914400" rtl="0" eaLnBrk="1" fontAlgn="auto" latinLnBrk="0" hangingPunct="1">
              <a:lnSpc>
                <a:spcPct val="100000"/>
              </a:lnSpc>
              <a:spcBef>
                <a:spcPts val="0"/>
              </a:spcBef>
              <a:spcAft>
                <a:spcPts val="600"/>
              </a:spcAft>
              <a:buClrTx/>
              <a:buSzTx/>
              <a:buFont typeface="+mj-lt"/>
              <a:buAutoNum type="arabicPeriod"/>
              <a:tabLst>
                <a:tab pos="215900" algn="l"/>
              </a:tabLst>
              <a:defRPr/>
            </a:pPr>
            <a:r>
              <a:rPr kumimoji="0" lang="nl-NL" sz="1600" b="1" i="0" u="none" strike="noStrike" kern="1200" cap="none" spc="0" normalizeH="0" baseline="0" noProof="0" dirty="0">
                <a:ln>
                  <a:noFill/>
                </a:ln>
                <a:solidFill>
                  <a:srgbClr val="00338D"/>
                </a:solidFill>
                <a:effectLst/>
                <a:uLnTx/>
                <a:uFillTx/>
                <a:latin typeface="Arial"/>
                <a:ea typeface="+mn-ea"/>
                <a:cs typeface="+mn-cs"/>
              </a:rPr>
              <a:t>In hoeverre moeten we hondenbezitters verplichten om hun hond aangelijnd uit te laten?</a:t>
            </a:r>
            <a:endParaRPr kumimoji="0" lang="en-US" sz="1600" b="1" i="0" u="none" strike="noStrike" kern="1200" cap="none" spc="0" normalizeH="0" baseline="0" noProof="0" dirty="0">
              <a:ln>
                <a:noFill/>
              </a:ln>
              <a:solidFill>
                <a:srgbClr val="00338D"/>
              </a:solidFill>
              <a:effectLst/>
              <a:uLnTx/>
              <a:uFillTx/>
              <a:latin typeface="Arial"/>
              <a:ea typeface="+mn-ea"/>
              <a:cs typeface="+mn-cs"/>
            </a:endParaRPr>
          </a:p>
          <a:p>
            <a:endParaRPr lang="nl-NL" dirty="0"/>
          </a:p>
        </p:txBody>
      </p:sp>
      <p:sp>
        <p:nvSpPr>
          <p:cNvPr id="4" name="Ondertitel 3">
            <a:extLst>
              <a:ext uri="{FF2B5EF4-FFF2-40B4-BE49-F238E27FC236}">
                <a16:creationId xmlns:a16="http://schemas.microsoft.com/office/drawing/2014/main" id="{B9B7CC2A-FDD8-BEC0-15D5-04E0E93FBD39}"/>
              </a:ext>
            </a:extLst>
          </p:cNvPr>
          <p:cNvSpPr>
            <a:spLocks noGrp="1"/>
          </p:cNvSpPr>
          <p:nvPr>
            <p:ph type="subTitle" idx="13"/>
          </p:nvPr>
        </p:nvSpPr>
        <p:spPr/>
        <p:txBody>
          <a:bodyPr/>
          <a:lstStyle/>
          <a:p>
            <a:r>
              <a:rPr lang="nl-NL" dirty="0"/>
              <a:t>Ethische vragen/dilemma’s  Veiligheid</a:t>
            </a:r>
          </a:p>
        </p:txBody>
      </p:sp>
      <p:sp>
        <p:nvSpPr>
          <p:cNvPr id="5" name="Rechthoek 4">
            <a:extLst>
              <a:ext uri="{FF2B5EF4-FFF2-40B4-BE49-F238E27FC236}">
                <a16:creationId xmlns:a16="http://schemas.microsoft.com/office/drawing/2014/main" id="{0A2B606D-033D-CECC-3353-9D7095289750}"/>
              </a:ext>
            </a:extLst>
          </p:cNvPr>
          <p:cNvSpPr/>
          <p:nvPr/>
        </p:nvSpPr>
        <p:spPr>
          <a:xfrm>
            <a:off x="6210298" y="231317"/>
            <a:ext cx="5676900" cy="107741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err="1">
                <a:solidFill>
                  <a:srgbClr val="FF0000"/>
                </a:solidFill>
                <a:latin typeface="Arial" panose="020B0604020202020204" pitchFamily="34" charset="0"/>
                <a:cs typeface="Arial" panose="020B0604020202020204" pitchFamily="34" charset="0"/>
              </a:rPr>
              <a:t>Ethishe</a:t>
            </a:r>
            <a:r>
              <a:rPr lang="nl-NL" sz="2400" b="1" dirty="0">
                <a:solidFill>
                  <a:srgbClr val="FF0000"/>
                </a:solidFill>
                <a:latin typeface="Arial" panose="020B0604020202020204" pitchFamily="34" charset="0"/>
                <a:cs typeface="Arial" panose="020B0604020202020204" pitchFamily="34" charset="0"/>
              </a:rPr>
              <a:t> vragen/Dilemma – VEILIGHEID</a:t>
            </a:r>
          </a:p>
        </p:txBody>
      </p:sp>
    </p:spTree>
    <p:extLst>
      <p:ext uri="{BB962C8B-B14F-4D97-AF65-F5344CB8AC3E}">
        <p14:creationId xmlns:p14="http://schemas.microsoft.com/office/powerpoint/2010/main" val="1547994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13C2D-EFBE-7CF8-5381-6493624D2EF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A74482F-2CE5-65BF-815C-4A890A83F8AB}"/>
              </a:ext>
            </a:extLst>
          </p:cNvPr>
          <p:cNvSpPr>
            <a:spLocks noGrp="1"/>
          </p:cNvSpPr>
          <p:nvPr>
            <p:ph type="title"/>
          </p:nvPr>
        </p:nvSpPr>
        <p:spPr/>
        <p:txBody>
          <a:bodyPr/>
          <a:lstStyle/>
          <a:p>
            <a:r>
              <a:rPr lang="nl-NL" spc="0" dirty="0">
                <a:effectLst>
                  <a:outerShdw blurRad="38100" dist="38100" dir="2700000" algn="tl">
                    <a:srgbClr val="000000">
                      <a:alpha val="43137"/>
                    </a:srgbClr>
                  </a:outerShdw>
                </a:effectLst>
              </a:rPr>
              <a:t>Dilemma’s en 4-way test</a:t>
            </a:r>
          </a:p>
        </p:txBody>
      </p:sp>
      <p:sp>
        <p:nvSpPr>
          <p:cNvPr id="3" name="Tijdelijke aanduiding voor inhoud 2">
            <a:extLst>
              <a:ext uri="{FF2B5EF4-FFF2-40B4-BE49-F238E27FC236}">
                <a16:creationId xmlns:a16="http://schemas.microsoft.com/office/drawing/2014/main" id="{83A6A08A-5CAB-4502-FF74-7AB7DD68B5EF}"/>
              </a:ext>
            </a:extLst>
          </p:cNvPr>
          <p:cNvSpPr>
            <a:spLocks noGrp="1"/>
          </p:cNvSpPr>
          <p:nvPr>
            <p:ph idx="1"/>
          </p:nvPr>
        </p:nvSpPr>
        <p:spPr/>
        <p:txBody>
          <a:bodyPr/>
          <a:lstStyle/>
          <a:p>
            <a:pPr marL="0" marR="539750" lvl="0" indent="0" algn="l" defTabSz="914400" rtl="0" eaLnBrk="1" fontAlgn="auto" latinLnBrk="0" hangingPunct="0">
              <a:lnSpc>
                <a:spcPct val="100000"/>
              </a:lnSpc>
              <a:spcBef>
                <a:spcPts val="0"/>
              </a:spcBef>
              <a:spcAft>
                <a:spcPts val="600"/>
              </a:spcAft>
              <a:buClrTx/>
              <a:buSzTx/>
              <a:buFontTx/>
              <a:buNone/>
              <a:tabLst/>
              <a:defRPr/>
            </a:pPr>
            <a:r>
              <a:rPr kumimoji="0" lang="nl-NL" sz="1600" b="1" i="0" u="none" strike="noStrike" kern="1200" cap="none" spc="0" normalizeH="0" baseline="0" noProof="0" dirty="0">
                <a:ln>
                  <a:noFill/>
                </a:ln>
                <a:solidFill>
                  <a:srgbClr val="00338D"/>
                </a:solidFill>
                <a:effectLst/>
                <a:uLnTx/>
                <a:uFillTx/>
                <a:latin typeface="Arial"/>
                <a:ea typeface="Times New Roman" panose="02020603050405020304" pitchFamily="18" charset="0"/>
                <a:cs typeface="+mn-cs"/>
              </a:rPr>
              <a:t> </a:t>
            </a:r>
          </a:p>
          <a:p>
            <a:pPr marL="0" marR="539750" lvl="0" indent="0" algn="l" defTabSz="914400" rtl="0" eaLnBrk="1" fontAlgn="auto" latinLnBrk="0" hangingPunct="0">
              <a:lnSpc>
                <a:spcPct val="100000"/>
              </a:lnSpc>
              <a:spcBef>
                <a:spcPts val="0"/>
              </a:spcBef>
              <a:spcAft>
                <a:spcPts val="600"/>
              </a:spcAft>
              <a:buClrTx/>
              <a:buSzTx/>
              <a:buFontTx/>
              <a:buNone/>
              <a:tabLst/>
              <a:defRPr/>
            </a:pPr>
            <a:endParaRPr kumimoji="0" lang="en-US" sz="1600" b="1" i="0" u="none" strike="noStrike" kern="1200" cap="none" spc="0" normalizeH="0" baseline="0" noProof="0" dirty="0">
              <a:ln>
                <a:noFill/>
              </a:ln>
              <a:solidFill>
                <a:srgbClr val="00338D"/>
              </a:solidFill>
              <a:effectLst/>
              <a:uLnTx/>
              <a:uFillTx/>
              <a:latin typeface="Arial"/>
              <a:ea typeface="Times New Roman" panose="02020603050405020304" pitchFamily="18" charset="0"/>
              <a:cs typeface="+mn-cs"/>
            </a:endParaRPr>
          </a:p>
          <a:p>
            <a:pPr marL="342900" marR="539750" lvl="0" indent="-342900" algn="just" defTabSz="914400" rtl="0" eaLnBrk="1" fontAlgn="auto" latinLnBrk="0" hangingPunct="1">
              <a:lnSpc>
                <a:spcPct val="100000"/>
              </a:lnSpc>
              <a:spcBef>
                <a:spcPts val="0"/>
              </a:spcBef>
              <a:spcAft>
                <a:spcPts val="600"/>
              </a:spcAft>
              <a:buClrTx/>
              <a:buSzTx/>
              <a:buFont typeface="+mj-lt"/>
              <a:buAutoNum type="arabicPeriod"/>
              <a:tabLst>
                <a:tab pos="215900" algn="l"/>
              </a:tabLst>
              <a:defRPr/>
            </a:pPr>
            <a:r>
              <a:rPr kumimoji="0" lang="nl-NL" sz="1600" b="1" i="0" u="none" strike="noStrike" kern="1200" cap="none" spc="0" normalizeH="0" baseline="0" noProof="0" dirty="0">
                <a:ln>
                  <a:noFill/>
                </a:ln>
                <a:solidFill>
                  <a:srgbClr val="00338D"/>
                </a:solidFill>
                <a:effectLst/>
                <a:uLnTx/>
                <a:uFillTx/>
                <a:latin typeface="Arial"/>
                <a:ea typeface="+mn-ea"/>
                <a:cs typeface="+mn-cs"/>
              </a:rPr>
              <a:t>In hoeverre moet iedereen binnen een organisatie meedelen in een bonus?</a:t>
            </a:r>
            <a:endParaRPr kumimoji="0" lang="en-US" sz="1600" b="1" i="0" u="none" strike="noStrike" kern="1200" cap="none" spc="0" normalizeH="0" baseline="0" noProof="0" dirty="0">
              <a:ln>
                <a:noFill/>
              </a:ln>
              <a:solidFill>
                <a:srgbClr val="00338D"/>
              </a:solidFill>
              <a:effectLst/>
              <a:uLnTx/>
              <a:uFillTx/>
              <a:latin typeface="Arial"/>
              <a:ea typeface="+mn-ea"/>
              <a:cs typeface="+mn-cs"/>
            </a:endParaRPr>
          </a:p>
          <a:p>
            <a:pPr marL="342900" marR="539750" lvl="0" indent="-342900" algn="just" defTabSz="914400" rtl="0" eaLnBrk="1" fontAlgn="auto" latinLnBrk="0" hangingPunct="1">
              <a:lnSpc>
                <a:spcPct val="100000"/>
              </a:lnSpc>
              <a:spcBef>
                <a:spcPts val="0"/>
              </a:spcBef>
              <a:spcAft>
                <a:spcPts val="600"/>
              </a:spcAft>
              <a:buClrTx/>
              <a:buSzTx/>
              <a:buFont typeface="+mj-lt"/>
              <a:buAutoNum type="arabicPeriod"/>
              <a:tabLst>
                <a:tab pos="215900" algn="l"/>
              </a:tabLst>
              <a:defRPr/>
            </a:pPr>
            <a:r>
              <a:rPr kumimoji="0" lang="nl-NL" sz="1600" b="1" i="0" u="none" strike="noStrike" kern="1200" cap="none" spc="0" normalizeH="0" baseline="0" noProof="0" dirty="0">
                <a:ln>
                  <a:noFill/>
                </a:ln>
                <a:solidFill>
                  <a:srgbClr val="00338D"/>
                </a:solidFill>
                <a:effectLst/>
                <a:uLnTx/>
                <a:uFillTx/>
                <a:latin typeface="Arial"/>
                <a:ea typeface="+mn-ea"/>
                <a:cs typeface="+mn-cs"/>
              </a:rPr>
              <a:t>In hoeverre is positieve discriminatie te rechtvaardigen</a:t>
            </a:r>
            <a:r>
              <a:rPr lang="nl-NL" sz="1600" b="1" dirty="0">
                <a:solidFill>
                  <a:srgbClr val="00338D"/>
                </a:solidFill>
                <a:latin typeface="Arial"/>
                <a:cs typeface="+mn-cs"/>
              </a:rPr>
              <a:t>?</a:t>
            </a:r>
            <a:endParaRPr kumimoji="0" lang="en-US" sz="1600" b="1" i="0" u="none" strike="noStrike" kern="1200" cap="none" spc="0" normalizeH="0" baseline="0" noProof="0" dirty="0">
              <a:ln>
                <a:noFill/>
              </a:ln>
              <a:solidFill>
                <a:srgbClr val="00338D"/>
              </a:solidFill>
              <a:effectLst/>
              <a:uLnTx/>
              <a:uFillTx/>
              <a:latin typeface="Arial"/>
              <a:ea typeface="+mn-ea"/>
              <a:cs typeface="+mn-cs"/>
            </a:endParaRPr>
          </a:p>
          <a:p>
            <a:pPr marL="342900" marR="539750" lvl="0" indent="-342900" algn="just" defTabSz="914400" rtl="0" eaLnBrk="1" fontAlgn="auto" latinLnBrk="0" hangingPunct="1">
              <a:lnSpc>
                <a:spcPct val="100000"/>
              </a:lnSpc>
              <a:spcBef>
                <a:spcPts val="0"/>
              </a:spcBef>
              <a:spcAft>
                <a:spcPts val="600"/>
              </a:spcAft>
              <a:buClrTx/>
              <a:buSzTx/>
              <a:buFont typeface="+mj-lt"/>
              <a:buAutoNum type="arabicPeriod"/>
              <a:tabLst>
                <a:tab pos="215900" algn="l"/>
              </a:tabLst>
              <a:defRPr/>
            </a:pPr>
            <a:r>
              <a:rPr kumimoji="0" lang="nl-NL" sz="1600" b="1" i="0" u="none" strike="noStrike" kern="1200" cap="none" spc="0" normalizeH="0" baseline="0" noProof="0" dirty="0">
                <a:ln>
                  <a:noFill/>
                </a:ln>
                <a:solidFill>
                  <a:srgbClr val="00338D"/>
                </a:solidFill>
                <a:effectLst/>
                <a:uLnTx/>
                <a:uFillTx/>
                <a:latin typeface="Arial"/>
                <a:ea typeface="+mn-ea"/>
                <a:cs typeface="+mn-cs"/>
              </a:rPr>
              <a:t>In hoeverre mag je van een ziek iemand verwachten dat de mail wordt bekeken?</a:t>
            </a:r>
            <a:endParaRPr kumimoji="0" lang="en-US" sz="1600" b="1" i="0" u="none" strike="noStrike" kern="1200" cap="none" spc="0" normalizeH="0" baseline="0" noProof="0" dirty="0">
              <a:ln>
                <a:noFill/>
              </a:ln>
              <a:solidFill>
                <a:srgbClr val="00338D"/>
              </a:solidFill>
              <a:effectLst/>
              <a:uLnTx/>
              <a:uFillTx/>
              <a:latin typeface="Arial"/>
              <a:ea typeface="+mn-ea"/>
              <a:cs typeface="+mn-cs"/>
            </a:endParaRPr>
          </a:p>
          <a:p>
            <a:endParaRPr lang="nl-NL" dirty="0"/>
          </a:p>
        </p:txBody>
      </p:sp>
      <p:sp>
        <p:nvSpPr>
          <p:cNvPr id="4" name="Ondertitel 3">
            <a:extLst>
              <a:ext uri="{FF2B5EF4-FFF2-40B4-BE49-F238E27FC236}">
                <a16:creationId xmlns:a16="http://schemas.microsoft.com/office/drawing/2014/main" id="{681D5B59-945B-4900-3FB6-6522312606E9}"/>
              </a:ext>
            </a:extLst>
          </p:cNvPr>
          <p:cNvSpPr>
            <a:spLocks noGrp="1"/>
          </p:cNvSpPr>
          <p:nvPr>
            <p:ph type="subTitle" idx="13"/>
          </p:nvPr>
        </p:nvSpPr>
        <p:spPr/>
        <p:txBody>
          <a:bodyPr/>
          <a:lstStyle/>
          <a:p>
            <a:r>
              <a:rPr lang="nl-NL" dirty="0"/>
              <a:t>Ethische vragen/dilemma’s  werk gerelateerd</a:t>
            </a:r>
          </a:p>
        </p:txBody>
      </p:sp>
      <p:sp>
        <p:nvSpPr>
          <p:cNvPr id="5" name="Rechthoek 4">
            <a:extLst>
              <a:ext uri="{FF2B5EF4-FFF2-40B4-BE49-F238E27FC236}">
                <a16:creationId xmlns:a16="http://schemas.microsoft.com/office/drawing/2014/main" id="{37C9308E-76E5-0FC4-35DC-1743AD2A44E0}"/>
              </a:ext>
            </a:extLst>
          </p:cNvPr>
          <p:cNvSpPr/>
          <p:nvPr/>
        </p:nvSpPr>
        <p:spPr>
          <a:xfrm>
            <a:off x="6210298" y="231317"/>
            <a:ext cx="5676900" cy="107741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err="1">
                <a:solidFill>
                  <a:srgbClr val="FF0000"/>
                </a:solidFill>
                <a:latin typeface="Arial" panose="020B0604020202020204" pitchFamily="34" charset="0"/>
                <a:cs typeface="Arial" panose="020B0604020202020204" pitchFamily="34" charset="0"/>
              </a:rPr>
              <a:t>Ethishe</a:t>
            </a:r>
            <a:r>
              <a:rPr lang="nl-NL" sz="2400" b="1" dirty="0">
                <a:solidFill>
                  <a:srgbClr val="FF0000"/>
                </a:solidFill>
                <a:latin typeface="Arial" panose="020B0604020202020204" pitchFamily="34" charset="0"/>
                <a:cs typeface="Arial" panose="020B0604020202020204" pitchFamily="34" charset="0"/>
              </a:rPr>
              <a:t> vragen/Dilemma – Werk gerelateerd</a:t>
            </a:r>
          </a:p>
        </p:txBody>
      </p:sp>
    </p:spTree>
    <p:extLst>
      <p:ext uri="{BB962C8B-B14F-4D97-AF65-F5344CB8AC3E}">
        <p14:creationId xmlns:p14="http://schemas.microsoft.com/office/powerpoint/2010/main" val="3329875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Afbeelding 13" descr="Afbeelding met Menselijk gezicht, persoon, kleding, glimlach&#10;&#10;Door AI gegenereerde inhoud is mogelijk onjuist.">
            <a:extLst>
              <a:ext uri="{FF2B5EF4-FFF2-40B4-BE49-F238E27FC236}">
                <a16:creationId xmlns:a16="http://schemas.microsoft.com/office/drawing/2014/main" id="{C5CCB302-7474-3547-2E33-737738CB64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89"/>
            <a:ext cx="12192000" cy="685602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itel 2">
            <a:extLst>
              <a:ext uri="{FF2B5EF4-FFF2-40B4-BE49-F238E27FC236}">
                <a16:creationId xmlns:a16="http://schemas.microsoft.com/office/drawing/2014/main" id="{CEE975E1-C84A-4A50-6D8A-7FD12C410684}"/>
              </a:ext>
            </a:extLst>
          </p:cNvPr>
          <p:cNvSpPr>
            <a:spLocks noGrp="1"/>
          </p:cNvSpPr>
          <p:nvPr>
            <p:ph type="ctrTitle"/>
          </p:nvPr>
        </p:nvSpPr>
        <p:spPr>
          <a:xfrm>
            <a:off x="3638551" y="3239877"/>
            <a:ext cx="8553450" cy="908915"/>
          </a:xfrm>
        </p:spPr>
        <p:txBody>
          <a:bodyPr/>
          <a:lstStyle/>
          <a:p>
            <a:r>
              <a:rPr lang="nl-NL" sz="4600" u="sng" spc="0" dirty="0">
                <a:solidFill>
                  <a:srgbClr val="075FA8"/>
                </a:solidFill>
                <a:effectLst/>
                <a:ea typeface="Aptos" panose="020B0004020202020204" pitchFamily="34" charset="0"/>
                <a:hlinkClick r:id="rId3">
                  <a:extLst>
                    <a:ext uri="{A12FA001-AC4F-418D-AE19-62706E023703}">
                      <ahyp:hlinkClr xmlns:ahyp="http://schemas.microsoft.com/office/drawing/2018/hyperlinkcolor" val="tx"/>
                    </a:ext>
                  </a:extLst>
                </a:hlinkClick>
              </a:rPr>
              <a:t>www.vocationalservice.nl</a:t>
            </a:r>
            <a:r>
              <a:rPr lang="nl-NL" sz="4600" spc="0" dirty="0">
                <a:solidFill>
                  <a:srgbClr val="075FA8"/>
                </a:solidFill>
                <a:effectLst/>
                <a:ea typeface="Aptos" panose="020B0004020202020204" pitchFamily="34" charset="0"/>
              </a:rPr>
              <a:t>  </a:t>
            </a:r>
            <a:endParaRPr lang="nl-NL" sz="4600" spc="0" dirty="0">
              <a:solidFill>
                <a:srgbClr val="075FA8"/>
              </a:solidFill>
            </a:endParaRPr>
          </a:p>
        </p:txBody>
      </p:sp>
      <p:sp>
        <p:nvSpPr>
          <p:cNvPr id="5" name="Tijdelijke aanduiding voor tekst 4">
            <a:extLst>
              <a:ext uri="{FF2B5EF4-FFF2-40B4-BE49-F238E27FC236}">
                <a16:creationId xmlns:a16="http://schemas.microsoft.com/office/drawing/2014/main" id="{4651E194-57AB-A69C-6712-39C5637DE66E}"/>
              </a:ext>
            </a:extLst>
          </p:cNvPr>
          <p:cNvSpPr>
            <a:spLocks noGrp="1"/>
          </p:cNvSpPr>
          <p:nvPr>
            <p:ph type="body" sz="quarter" idx="13"/>
          </p:nvPr>
        </p:nvSpPr>
        <p:spPr>
          <a:xfrm>
            <a:off x="3638551" y="4148860"/>
            <a:ext cx="8553450" cy="908915"/>
          </a:xfrm>
        </p:spPr>
        <p:txBody>
          <a:bodyPr/>
          <a:lstStyle/>
          <a:p>
            <a:r>
              <a:rPr lang="nl-NL" cap="all" dirty="0">
                <a:effectLst/>
                <a:ea typeface="Aptos" panose="020B0004020202020204" pitchFamily="34" charset="0"/>
              </a:rPr>
              <a:t>Voor meer dilemma’s en kant en klare programma invulling</a:t>
            </a:r>
          </a:p>
        </p:txBody>
      </p:sp>
    </p:spTree>
    <p:extLst>
      <p:ext uri="{BB962C8B-B14F-4D97-AF65-F5344CB8AC3E}">
        <p14:creationId xmlns:p14="http://schemas.microsoft.com/office/powerpoint/2010/main" val="1942148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2A61F"/>
        </a:solidFill>
        <a:effectLst/>
      </p:bgPr>
    </p:bg>
    <p:spTree>
      <p:nvGrpSpPr>
        <p:cNvPr id="1" name="">
          <a:extLst>
            <a:ext uri="{FF2B5EF4-FFF2-40B4-BE49-F238E27FC236}">
              <a16:creationId xmlns:a16="http://schemas.microsoft.com/office/drawing/2014/main" id="{BD8A52BF-7F09-5F3F-C16D-CAFACE38CDF8}"/>
            </a:ext>
          </a:extLst>
        </p:cNvPr>
        <p:cNvGrpSpPr/>
        <p:nvPr/>
      </p:nvGrpSpPr>
      <p:grpSpPr>
        <a:xfrm>
          <a:off x="0" y="0"/>
          <a:ext cx="0" cy="0"/>
          <a:chOff x="0" y="0"/>
          <a:chExt cx="0" cy="0"/>
        </a:xfrm>
      </p:grpSpPr>
      <p:pic>
        <p:nvPicPr>
          <p:cNvPr id="11" name="Afbeelding 10">
            <a:extLst>
              <a:ext uri="{FF2B5EF4-FFF2-40B4-BE49-F238E27FC236}">
                <a16:creationId xmlns:a16="http://schemas.microsoft.com/office/drawing/2014/main" id="{A89F3FA8-7223-F60A-0F26-8441501D745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144463"/>
            <a:ext cx="12277484" cy="7357659"/>
          </a:xfrm>
          <a:prstGeom prst="rect">
            <a:avLst/>
          </a:prstGeom>
          <a:ln>
            <a:noFill/>
          </a:ln>
          <a:effectLst>
            <a:outerShdw blurRad="44450" dist="27940" dir="5400000" algn="ctr">
              <a:srgbClr val="000000">
                <a:alpha val="32000"/>
              </a:srgbClr>
            </a:outerShdw>
          </a:effectLst>
        </p:spPr>
      </p:pic>
      <p:sp>
        <p:nvSpPr>
          <p:cNvPr id="90116" name="AutoShape 4" descr="De kunst van het vragen stellen. - Denkenkunjeleren">
            <a:extLst>
              <a:ext uri="{FF2B5EF4-FFF2-40B4-BE49-F238E27FC236}">
                <a16:creationId xmlns:a16="http://schemas.microsoft.com/office/drawing/2014/main" id="{9EA01955-1E2C-1C81-1045-B99A82949728}"/>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BE"/>
          </a:p>
        </p:txBody>
      </p:sp>
      <p:sp>
        <p:nvSpPr>
          <p:cNvPr id="7" name="Tijdelijke aanduiding voor tekst 6">
            <a:extLst>
              <a:ext uri="{FF2B5EF4-FFF2-40B4-BE49-F238E27FC236}">
                <a16:creationId xmlns:a16="http://schemas.microsoft.com/office/drawing/2014/main" id="{35A97203-A44B-431E-B252-AFEB211041A8}"/>
              </a:ext>
            </a:extLst>
          </p:cNvPr>
          <p:cNvSpPr>
            <a:spLocks noGrp="1"/>
          </p:cNvSpPr>
          <p:nvPr>
            <p:ph type="body" sz="quarter" idx="14"/>
          </p:nvPr>
        </p:nvSpPr>
        <p:spPr>
          <a:xfrm>
            <a:off x="61546" y="554037"/>
            <a:ext cx="12130454" cy="1406647"/>
          </a:xfrm>
          <a:ln>
            <a:noFill/>
          </a:ln>
        </p:spPr>
        <p:txBody>
          <a:bodyPr/>
          <a:lstStyle/>
          <a:p>
            <a:pPr algn="ctr"/>
            <a:r>
              <a:rPr lang="nl-NL" sz="12000" b="0" dirty="0">
                <a:solidFill>
                  <a:srgbClr val="FDDD56"/>
                </a:solidFill>
                <a:effectLst>
                  <a:outerShdw blurRad="38100" dist="38100" dir="2700000" algn="tl">
                    <a:srgbClr val="000000">
                      <a:alpha val="43137"/>
                    </a:srgbClr>
                  </a:outerShdw>
                </a:effectLst>
                <a:latin typeface="Sketch Chalk" panose="02000600000000000000" pitchFamily="2" charset="0"/>
              </a:rPr>
              <a:t>Vragen?</a:t>
            </a:r>
          </a:p>
        </p:txBody>
      </p:sp>
      <p:grpSp>
        <p:nvGrpSpPr>
          <p:cNvPr id="2" name="Group 45">
            <a:extLst>
              <a:ext uri="{FF2B5EF4-FFF2-40B4-BE49-F238E27FC236}">
                <a16:creationId xmlns:a16="http://schemas.microsoft.com/office/drawing/2014/main" id="{1F38803D-B8F0-EAC2-CCBE-B6FC26CDB271}"/>
              </a:ext>
            </a:extLst>
          </p:cNvPr>
          <p:cNvGrpSpPr/>
          <p:nvPr/>
        </p:nvGrpSpPr>
        <p:grpSpPr>
          <a:xfrm>
            <a:off x="6315250" y="7459796"/>
            <a:ext cx="4987750" cy="451900"/>
            <a:chOff x="91018" y="6984916"/>
            <a:chExt cx="4987750" cy="451900"/>
          </a:xfrm>
        </p:grpSpPr>
        <p:grpSp>
          <p:nvGrpSpPr>
            <p:cNvPr id="3" name="Group 69">
              <a:extLst>
                <a:ext uri="{FF2B5EF4-FFF2-40B4-BE49-F238E27FC236}">
                  <a16:creationId xmlns:a16="http://schemas.microsoft.com/office/drawing/2014/main" id="{99C84556-DA7E-B011-5CF7-CF9E3BF8D6D7}"/>
                </a:ext>
              </a:extLst>
            </p:cNvPr>
            <p:cNvGrpSpPr/>
            <p:nvPr userDrawn="1"/>
          </p:nvGrpSpPr>
          <p:grpSpPr>
            <a:xfrm>
              <a:off x="1383401" y="6984916"/>
              <a:ext cx="3695367" cy="430863"/>
              <a:chOff x="1316510" y="6885708"/>
              <a:chExt cx="3695367" cy="430863"/>
            </a:xfrm>
          </p:grpSpPr>
          <p:sp>
            <p:nvSpPr>
              <p:cNvPr id="6" name="Rectangle 72">
                <a:extLst>
                  <a:ext uri="{FF2B5EF4-FFF2-40B4-BE49-F238E27FC236}">
                    <a16:creationId xmlns:a16="http://schemas.microsoft.com/office/drawing/2014/main" id="{45A00CB0-19B5-6624-0F22-1AB123C9F62E}"/>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latin typeface="Arial" panose="020B0604020202020204" pitchFamily="34" charset="0"/>
                    <a:cs typeface="Arial" panose="020B0604020202020204" pitchFamily="34" charset="0"/>
                  </a:rPr>
                  <a:t>Royal Blue</a:t>
                </a:r>
                <a:br>
                  <a:rPr lang="en-US" sz="7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R23,G69,B143</a:t>
                </a:r>
                <a:endParaRPr lang="en-US" sz="700" dirty="0">
                  <a:latin typeface="Arial" panose="020B0604020202020204" pitchFamily="34" charset="0"/>
                  <a:cs typeface="Arial" panose="020B0604020202020204" pitchFamily="34" charset="0"/>
                </a:endParaRPr>
              </a:p>
            </p:txBody>
          </p:sp>
          <p:sp>
            <p:nvSpPr>
              <p:cNvPr id="8" name="Rectangle 73">
                <a:extLst>
                  <a:ext uri="{FF2B5EF4-FFF2-40B4-BE49-F238E27FC236}">
                    <a16:creationId xmlns:a16="http://schemas.microsoft.com/office/drawing/2014/main" id="{FB231C76-295F-4608-D91D-8EB468CB1842}"/>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latin typeface="Arial" panose="020B0604020202020204" pitchFamily="34" charset="0"/>
                    <a:cs typeface="Arial" panose="020B0604020202020204" pitchFamily="34" charset="0"/>
                  </a:rPr>
                  <a:t>Azure</a:t>
                </a:r>
                <a:br>
                  <a:rPr lang="en-US" sz="600" dirty="0">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R0,G93,B170</a:t>
                </a:r>
              </a:p>
            </p:txBody>
          </p:sp>
          <p:sp>
            <p:nvSpPr>
              <p:cNvPr id="9" name="Rectangle 74">
                <a:extLst>
                  <a:ext uri="{FF2B5EF4-FFF2-40B4-BE49-F238E27FC236}">
                    <a16:creationId xmlns:a16="http://schemas.microsoft.com/office/drawing/2014/main" id="{E68AC416-8A13-CA4C-B7F8-6B9B3FA03B29}"/>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latin typeface="Arial" panose="020B0604020202020204" pitchFamily="34" charset="0"/>
                    <a:cs typeface="Arial" panose="020B0604020202020204" pitchFamily="34" charset="0"/>
                  </a:rPr>
                  <a:t>Sky Blue </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R1,G180,B231</a:t>
                </a:r>
              </a:p>
            </p:txBody>
          </p:sp>
          <p:sp>
            <p:nvSpPr>
              <p:cNvPr id="10" name="Rectangle 75">
                <a:extLst>
                  <a:ext uri="{FF2B5EF4-FFF2-40B4-BE49-F238E27FC236}">
                    <a16:creationId xmlns:a16="http://schemas.microsoft.com/office/drawing/2014/main" id="{73E0732F-A68C-7ADE-E5C9-EBA360D1829F}"/>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latin typeface="Arial" panose="020B0604020202020204" pitchFamily="34" charset="0"/>
                    <a:cs typeface="Arial" panose="020B0604020202020204" pitchFamily="34" charset="0"/>
                  </a:rPr>
                  <a:t>Violet</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R135,G33,B117</a:t>
                </a:r>
              </a:p>
            </p:txBody>
          </p:sp>
          <p:sp>
            <p:nvSpPr>
              <p:cNvPr id="12" name="Rectangle 76">
                <a:extLst>
                  <a:ext uri="{FF2B5EF4-FFF2-40B4-BE49-F238E27FC236}">
                    <a16:creationId xmlns:a16="http://schemas.microsoft.com/office/drawing/2014/main" id="{0F3D103D-2C68-0BD2-7CA8-2ACE16C1BF92}"/>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latin typeface="Arial" panose="020B0604020202020204" pitchFamily="34" charset="0"/>
                    <a:cs typeface="Arial" panose="020B0604020202020204" pitchFamily="34" charset="0"/>
                  </a:rPr>
                  <a:t>Orange</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R255,G118,B0</a:t>
                </a:r>
              </a:p>
            </p:txBody>
          </p:sp>
          <p:sp>
            <p:nvSpPr>
              <p:cNvPr id="13" name="Rectangle 77">
                <a:extLst>
                  <a:ext uri="{FF2B5EF4-FFF2-40B4-BE49-F238E27FC236}">
                    <a16:creationId xmlns:a16="http://schemas.microsoft.com/office/drawing/2014/main" id="{7BF291AC-69A8-7DC6-36F9-8F8E82855EE0}"/>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latin typeface="Arial" panose="020B0604020202020204" pitchFamily="34" charset="0"/>
                    <a:cs typeface="Arial" panose="020B0604020202020204" pitchFamily="34" charset="0"/>
                  </a:rPr>
                  <a:t>Gold</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R247,G168,B27</a:t>
                </a:r>
              </a:p>
            </p:txBody>
          </p:sp>
          <p:sp>
            <p:nvSpPr>
              <p:cNvPr id="14" name="Rectangle 78">
                <a:extLst>
                  <a:ext uri="{FF2B5EF4-FFF2-40B4-BE49-F238E27FC236}">
                    <a16:creationId xmlns:a16="http://schemas.microsoft.com/office/drawing/2014/main" id="{A22D474D-1539-4B28-75F1-CA4DC914CA77}"/>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latin typeface="Arial" panose="020B0604020202020204" pitchFamily="34" charset="0"/>
                    <a:cs typeface="Arial" panose="020B0604020202020204" pitchFamily="34" charset="0"/>
                  </a:rPr>
                  <a:t>Cranberry</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R217,G27, B92</a:t>
                </a:r>
              </a:p>
            </p:txBody>
          </p:sp>
          <p:sp>
            <p:nvSpPr>
              <p:cNvPr id="15" name="Rectangle 79">
                <a:extLst>
                  <a:ext uri="{FF2B5EF4-FFF2-40B4-BE49-F238E27FC236}">
                    <a16:creationId xmlns:a16="http://schemas.microsoft.com/office/drawing/2014/main" id="{A033B8D9-033B-D3CC-286E-47B4E12A8555}"/>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latin typeface="Arial" panose="020B0604020202020204" pitchFamily="34" charset="0"/>
                    <a:cs typeface="Arial" panose="020B0604020202020204" pitchFamily="34" charset="0"/>
                  </a:rPr>
                  <a:t>Turquoise</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R0,G153,B153</a:t>
                </a:r>
              </a:p>
            </p:txBody>
          </p:sp>
        </p:grpSp>
        <p:sp>
          <p:nvSpPr>
            <p:cNvPr id="4" name="TextBox 70">
              <a:extLst>
                <a:ext uri="{FF2B5EF4-FFF2-40B4-BE49-F238E27FC236}">
                  <a16:creationId xmlns:a16="http://schemas.microsoft.com/office/drawing/2014/main" id="{19921F37-0A7A-1368-6F35-AFC428002BC6}"/>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latin typeface="Arial" panose="020B0604020202020204" pitchFamily="34" charset="0"/>
                  <a:cs typeface="Arial" panose="020B0604020202020204" pitchFamily="34" charset="0"/>
                </a:rPr>
                <a:t>Rotary Leadership Colors</a:t>
              </a:r>
            </a:p>
          </p:txBody>
        </p:sp>
        <p:sp>
          <p:nvSpPr>
            <p:cNvPr id="5" name="TextBox 71">
              <a:extLst>
                <a:ext uri="{FF2B5EF4-FFF2-40B4-BE49-F238E27FC236}">
                  <a16:creationId xmlns:a16="http://schemas.microsoft.com/office/drawing/2014/main" id="{B58D298F-9DA7-43C3-E05E-AF2105143BE2}"/>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latin typeface="Arial" panose="020B0604020202020204" pitchFamily="34" charset="0"/>
                  <a:cs typeface="Arial" panose="020B0604020202020204" pitchFamily="34" charset="0"/>
                </a:rPr>
                <a:t>Secondary Colors</a:t>
              </a:r>
            </a:p>
          </p:txBody>
        </p:sp>
      </p:grpSp>
    </p:spTree>
    <p:extLst>
      <p:ext uri="{BB962C8B-B14F-4D97-AF65-F5344CB8AC3E}">
        <p14:creationId xmlns:p14="http://schemas.microsoft.com/office/powerpoint/2010/main" val="226486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Afbeelding met Graphics, grafische vormgeving&#10;&#10;Automatisch gegenereerde beschrijving">
            <a:extLst>
              <a:ext uri="{FF2B5EF4-FFF2-40B4-BE49-F238E27FC236}">
                <a16:creationId xmlns:a16="http://schemas.microsoft.com/office/drawing/2014/main" id="{0CA91821-320E-7CD1-AA65-A3CD5E9FF2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21337" y="3890963"/>
            <a:ext cx="3824180" cy="2262594"/>
          </a:xfrm>
          <a:prstGeom prst="rect">
            <a:avLst/>
          </a:prstGeom>
        </p:spPr>
      </p:pic>
      <p:pic>
        <p:nvPicPr>
          <p:cNvPr id="11" name="Afbeelding 10">
            <a:extLst>
              <a:ext uri="{FF2B5EF4-FFF2-40B4-BE49-F238E27FC236}">
                <a16:creationId xmlns:a16="http://schemas.microsoft.com/office/drawing/2014/main" id="{EC0F4A0D-63C4-0789-CFA0-1530AC43B6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6577" y="676275"/>
            <a:ext cx="5514863" cy="2981325"/>
          </a:xfrm>
          <a:prstGeom prst="rect">
            <a:avLst/>
          </a:prstGeom>
        </p:spPr>
      </p:pic>
    </p:spTree>
    <p:extLst>
      <p:ext uri="{BB962C8B-B14F-4D97-AF65-F5344CB8AC3E}">
        <p14:creationId xmlns:p14="http://schemas.microsoft.com/office/powerpoint/2010/main" val="144821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8AF1223-BB03-9E39-6B07-DA928B1DA7E3}"/>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D7A6BE71-C624-5FED-4AAD-05572D9FE893}"/>
              </a:ext>
            </a:extLst>
          </p:cNvPr>
          <p:cNvSpPr>
            <a:spLocks noGrp="1"/>
          </p:cNvSpPr>
          <p:nvPr>
            <p:ph type="ctrTitle"/>
          </p:nvPr>
        </p:nvSpPr>
        <p:spPr>
          <a:xfrm>
            <a:off x="6233020" y="424149"/>
            <a:ext cx="5201174" cy="2923888"/>
          </a:xfrm>
        </p:spPr>
        <p:txBody>
          <a:bodyPr>
            <a:normAutofit/>
          </a:bodyPr>
          <a:lstStyle/>
          <a:p>
            <a:r>
              <a:rPr lang="nl-NL" sz="6600" b="1" dirty="0">
                <a:solidFill>
                  <a:srgbClr val="02AFE1"/>
                </a:solidFill>
                <a:latin typeface="Arial Narrow" panose="020B0606020202030204" pitchFamily="34" charset="0"/>
              </a:rPr>
              <a:t>STELLINGEN</a:t>
            </a:r>
            <a:endParaRPr lang="nl-NL" sz="6600" b="1" dirty="0">
              <a:latin typeface="Arial Narrow" panose="020B0606020202030204" pitchFamily="34" charset="0"/>
            </a:endParaRPr>
          </a:p>
        </p:txBody>
      </p:sp>
      <p:pic>
        <p:nvPicPr>
          <p:cNvPr id="3" name="Afbeelding 2" descr="Afbeelding met Menselijk gezicht, kleding, persoon, person&#10;&#10;Door AI gegenereerde inhoud is mogelijk onjuist.">
            <a:extLst>
              <a:ext uri="{FF2B5EF4-FFF2-40B4-BE49-F238E27FC236}">
                <a16:creationId xmlns:a16="http://schemas.microsoft.com/office/drawing/2014/main" id="{74CCEE06-9067-5314-0449-36D7F9426E5C}"/>
              </a:ext>
            </a:extLst>
          </p:cNvPr>
          <p:cNvPicPr>
            <a:picLocks noChangeAspect="1"/>
          </p:cNvPicPr>
          <p:nvPr/>
        </p:nvPicPr>
        <p:blipFill>
          <a:blip r:embed="rId2"/>
          <a:stretch>
            <a:fillRect/>
          </a:stretch>
        </p:blipFill>
        <p:spPr>
          <a:xfrm>
            <a:off x="3082310" y="3192884"/>
            <a:ext cx="3095625" cy="3667125"/>
          </a:xfrm>
          <a:prstGeom prst="rect">
            <a:avLst/>
          </a:prstGeom>
        </p:spPr>
      </p:pic>
      <p:pic>
        <p:nvPicPr>
          <p:cNvPr id="2" name="Afbeelding 1" descr="Afbeelding met Graphics, grafische vormgeving&#10;&#10;Automatisch gegenereerde beschrijving">
            <a:extLst>
              <a:ext uri="{FF2B5EF4-FFF2-40B4-BE49-F238E27FC236}">
                <a16:creationId xmlns:a16="http://schemas.microsoft.com/office/drawing/2014/main" id="{7241B9A0-958B-79F8-690F-9493867FFF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1337" y="3890963"/>
            <a:ext cx="3824180" cy="2262594"/>
          </a:xfrm>
          <a:prstGeom prst="rect">
            <a:avLst/>
          </a:prstGeom>
        </p:spPr>
      </p:pic>
    </p:spTree>
    <p:extLst>
      <p:ext uri="{BB962C8B-B14F-4D97-AF65-F5344CB8AC3E}">
        <p14:creationId xmlns:p14="http://schemas.microsoft.com/office/powerpoint/2010/main" val="35392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Afbeelding 13" descr="Afbeelding met Menselijk gezicht, persoon, kleding, glimlach&#10;&#10;Door AI gegenereerde inhoud is mogelijk onjuist.">
            <a:extLst>
              <a:ext uri="{FF2B5EF4-FFF2-40B4-BE49-F238E27FC236}">
                <a16:creationId xmlns:a16="http://schemas.microsoft.com/office/drawing/2014/main" id="{C5CCB302-7474-3547-2E33-737738CB64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89"/>
            <a:ext cx="12192000" cy="685602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itel 2">
            <a:extLst>
              <a:ext uri="{FF2B5EF4-FFF2-40B4-BE49-F238E27FC236}">
                <a16:creationId xmlns:a16="http://schemas.microsoft.com/office/drawing/2014/main" id="{CEE975E1-C84A-4A50-6D8A-7FD12C410684}"/>
              </a:ext>
            </a:extLst>
          </p:cNvPr>
          <p:cNvSpPr>
            <a:spLocks noGrp="1"/>
          </p:cNvSpPr>
          <p:nvPr>
            <p:ph type="ctrTitle"/>
          </p:nvPr>
        </p:nvSpPr>
        <p:spPr>
          <a:xfrm>
            <a:off x="3638551" y="3239877"/>
            <a:ext cx="8553450" cy="908915"/>
          </a:xfrm>
        </p:spPr>
        <p:txBody>
          <a:bodyPr/>
          <a:lstStyle/>
          <a:p>
            <a:r>
              <a:rPr lang="nl-NL" sz="4600" spc="0" dirty="0">
                <a:solidFill>
                  <a:srgbClr val="075FA8"/>
                </a:solidFill>
                <a:effectLst/>
                <a:ea typeface="Aptos" panose="020B0004020202020204" pitchFamily="34" charset="0"/>
              </a:rPr>
              <a:t>www.vocationalservice.nl  </a:t>
            </a:r>
            <a:endParaRPr lang="nl-NL" sz="4600" spc="0" dirty="0">
              <a:solidFill>
                <a:srgbClr val="075FA8"/>
              </a:solidFill>
            </a:endParaRPr>
          </a:p>
        </p:txBody>
      </p:sp>
      <p:sp>
        <p:nvSpPr>
          <p:cNvPr id="5" name="Tijdelijke aanduiding voor tekst 4">
            <a:extLst>
              <a:ext uri="{FF2B5EF4-FFF2-40B4-BE49-F238E27FC236}">
                <a16:creationId xmlns:a16="http://schemas.microsoft.com/office/drawing/2014/main" id="{4651E194-57AB-A69C-6712-39C5637DE66E}"/>
              </a:ext>
            </a:extLst>
          </p:cNvPr>
          <p:cNvSpPr>
            <a:spLocks noGrp="1"/>
          </p:cNvSpPr>
          <p:nvPr>
            <p:ph type="body" sz="quarter" idx="13"/>
          </p:nvPr>
        </p:nvSpPr>
        <p:spPr>
          <a:xfrm>
            <a:off x="3638550" y="4148792"/>
            <a:ext cx="8553450" cy="908915"/>
          </a:xfrm>
        </p:spPr>
        <p:txBody>
          <a:bodyPr/>
          <a:lstStyle/>
          <a:p>
            <a:r>
              <a:rPr lang="nl-NL" cap="all" dirty="0">
                <a:effectLst/>
                <a:ea typeface="Aptos" panose="020B0004020202020204" pitchFamily="34" charset="0"/>
              </a:rPr>
              <a:t>Voor meer dilemma’s en kant en klare programma invulling</a:t>
            </a:r>
          </a:p>
        </p:txBody>
      </p:sp>
    </p:spTree>
    <p:extLst>
      <p:ext uri="{BB962C8B-B14F-4D97-AF65-F5344CB8AC3E}">
        <p14:creationId xmlns:p14="http://schemas.microsoft.com/office/powerpoint/2010/main" val="1868367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43B9074E-2DFE-8D9B-77AD-02380A7499A4}"/>
              </a:ext>
            </a:extLst>
          </p:cNvPr>
          <p:cNvGrpSpPr/>
          <p:nvPr/>
        </p:nvGrpSpPr>
        <p:grpSpPr>
          <a:xfrm>
            <a:off x="457199" y="2538868"/>
            <a:ext cx="6124576" cy="2896980"/>
            <a:chOff x="-2" y="0"/>
            <a:chExt cx="11506201" cy="2896980"/>
          </a:xfrm>
          <a:scene3d>
            <a:camera prst="orthographicFront">
              <a:rot lat="0" lon="0" rev="0"/>
            </a:camera>
            <a:lightRig rig="balanced" dir="t">
              <a:rot lat="0" lon="0" rev="8700000"/>
            </a:lightRig>
          </a:scene3d>
        </p:grpSpPr>
        <p:sp>
          <p:nvSpPr>
            <p:cNvPr id="10" name="Rechthoek: afgeronde hoeken 9">
              <a:extLst>
                <a:ext uri="{FF2B5EF4-FFF2-40B4-BE49-F238E27FC236}">
                  <a16:creationId xmlns:a16="http://schemas.microsoft.com/office/drawing/2014/main" id="{1901F64F-25B0-A695-D80A-C6248A3B25F8}"/>
                </a:ext>
              </a:extLst>
            </p:cNvPr>
            <p:cNvSpPr/>
            <p:nvPr/>
          </p:nvSpPr>
          <p:spPr>
            <a:xfrm>
              <a:off x="0" y="0"/>
              <a:ext cx="11506199" cy="2896980"/>
            </a:xfrm>
            <a:prstGeom prst="roundRect">
              <a:avLst>
                <a:gd name="adj" fmla="val 10000"/>
              </a:avLst>
            </a:prstGeom>
            <a:solidFill>
              <a:srgbClr val="F7A81B"/>
            </a:solidFill>
            <a:ln w="19050">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1" name="Rechthoek: afgeronde hoeken 4">
              <a:extLst>
                <a:ext uri="{FF2B5EF4-FFF2-40B4-BE49-F238E27FC236}">
                  <a16:creationId xmlns:a16="http://schemas.microsoft.com/office/drawing/2014/main" id="{8DAC31E0-4340-B47E-385B-2874C6A515AB}"/>
                </a:ext>
              </a:extLst>
            </p:cNvPr>
            <p:cNvSpPr txBox="1"/>
            <p:nvPr/>
          </p:nvSpPr>
          <p:spPr>
            <a:xfrm>
              <a:off x="-2" y="0"/>
              <a:ext cx="11506199" cy="2896980"/>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4000" b="1" kern="1200" dirty="0">
                  <a:effectLst>
                    <a:outerShdw blurRad="38100" dist="38100" dir="2700000" algn="tl">
                      <a:srgbClr val="000000">
                        <a:alpha val="43137"/>
                      </a:srgbClr>
                    </a:outerShdw>
                  </a:effectLst>
                  <a:latin typeface="Arial Narrow" panose="020B0606020202030204" pitchFamily="34" charset="0"/>
                </a:rPr>
                <a:t>Rotary heeft zijn tijd gehad – stop ermee!</a:t>
              </a:r>
              <a:endParaRPr lang="nl-NL" sz="4000" b="1" kern="12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grpSp>
      <p:sp>
        <p:nvSpPr>
          <p:cNvPr id="15" name="Titel 1">
            <a:extLst>
              <a:ext uri="{FF2B5EF4-FFF2-40B4-BE49-F238E27FC236}">
                <a16:creationId xmlns:a16="http://schemas.microsoft.com/office/drawing/2014/main" id="{45711202-75F9-DC2F-4BEF-91FF0423E5F0}"/>
              </a:ext>
            </a:extLst>
          </p:cNvPr>
          <p:cNvSpPr>
            <a:spLocks noGrp="1"/>
          </p:cNvSpPr>
          <p:nvPr>
            <p:ph type="title"/>
          </p:nvPr>
        </p:nvSpPr>
        <p:spPr>
          <a:xfrm>
            <a:off x="380999" y="1"/>
            <a:ext cx="11506201" cy="1540042"/>
          </a:xfrm>
        </p:spPr>
        <p:txBody>
          <a:bodyPr/>
          <a:lstStyle/>
          <a:p>
            <a:pPr>
              <a:lnSpc>
                <a:spcPct val="100000"/>
              </a:lnSpc>
            </a:pPr>
            <a:r>
              <a:rPr lang="nl-NL" sz="6600">
                <a:solidFill>
                  <a:schemeClr val="bg1">
                    <a:lumMod val="95000"/>
                  </a:schemeClr>
                </a:solidFill>
                <a:latin typeface="Arial Narrow" panose="020B0606020202030204" pitchFamily="34" charset="0"/>
              </a:rPr>
              <a:t>STELLING 1 – </a:t>
            </a:r>
            <a:r>
              <a:rPr lang="nl-NL" sz="6600" i="1">
                <a:solidFill>
                  <a:srgbClr val="FF0000"/>
                </a:solidFill>
                <a:latin typeface="Arial Narrow" panose="020B0606020202030204" pitchFamily="34" charset="0"/>
              </a:rPr>
              <a:t>EEN OP EEN DEBAT</a:t>
            </a:r>
            <a:endParaRPr lang="nl-BE" sz="6600" i="1" dirty="0">
              <a:solidFill>
                <a:srgbClr val="FF0000"/>
              </a:solidFill>
              <a:latin typeface="Arial Narrow" panose="020B0606020202030204" pitchFamily="34" charset="0"/>
            </a:endParaRPr>
          </a:p>
        </p:txBody>
      </p:sp>
      <p:pic>
        <p:nvPicPr>
          <p:cNvPr id="1026" name="Picture 2">
            <a:extLst>
              <a:ext uri="{FF2B5EF4-FFF2-40B4-BE49-F238E27FC236}">
                <a16:creationId xmlns:a16="http://schemas.microsoft.com/office/drawing/2014/main" id="{853CE451-0726-2C1D-19E4-B1F22EB4058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905875" y="2492623"/>
            <a:ext cx="2828925"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21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40BB8-7155-0F6A-A728-A18BE1E70A57}"/>
            </a:ext>
          </a:extLst>
        </p:cNvPr>
        <p:cNvGrpSpPr/>
        <p:nvPr/>
      </p:nvGrpSpPr>
      <p:grpSpPr>
        <a:xfrm>
          <a:off x="0" y="0"/>
          <a:ext cx="0" cy="0"/>
          <a:chOff x="0" y="0"/>
          <a:chExt cx="0" cy="0"/>
        </a:xfrm>
      </p:grpSpPr>
      <p:grpSp>
        <p:nvGrpSpPr>
          <p:cNvPr id="4" name="Groep 3">
            <a:extLst>
              <a:ext uri="{FF2B5EF4-FFF2-40B4-BE49-F238E27FC236}">
                <a16:creationId xmlns:a16="http://schemas.microsoft.com/office/drawing/2014/main" id="{6729D45B-6E7D-A8D8-9D6A-607D21831243}"/>
              </a:ext>
            </a:extLst>
          </p:cNvPr>
          <p:cNvGrpSpPr/>
          <p:nvPr/>
        </p:nvGrpSpPr>
        <p:grpSpPr>
          <a:xfrm>
            <a:off x="457199" y="2538868"/>
            <a:ext cx="6124576" cy="2896980"/>
            <a:chOff x="-2" y="0"/>
            <a:chExt cx="11506201" cy="2896980"/>
          </a:xfrm>
          <a:scene3d>
            <a:camera prst="orthographicFront">
              <a:rot lat="0" lon="0" rev="0"/>
            </a:camera>
            <a:lightRig rig="balanced" dir="t">
              <a:rot lat="0" lon="0" rev="8700000"/>
            </a:lightRig>
          </a:scene3d>
        </p:grpSpPr>
        <p:sp>
          <p:nvSpPr>
            <p:cNvPr id="10" name="Rechthoek: afgeronde hoeken 9">
              <a:extLst>
                <a:ext uri="{FF2B5EF4-FFF2-40B4-BE49-F238E27FC236}">
                  <a16:creationId xmlns:a16="http://schemas.microsoft.com/office/drawing/2014/main" id="{159DA84D-E9E6-4EBF-D586-EE710F04254D}"/>
                </a:ext>
              </a:extLst>
            </p:cNvPr>
            <p:cNvSpPr/>
            <p:nvPr/>
          </p:nvSpPr>
          <p:spPr>
            <a:xfrm>
              <a:off x="0" y="0"/>
              <a:ext cx="11506199" cy="2896980"/>
            </a:xfrm>
            <a:prstGeom prst="roundRect">
              <a:avLst>
                <a:gd name="adj" fmla="val 10000"/>
              </a:avLst>
            </a:prstGeom>
            <a:solidFill>
              <a:srgbClr val="F7A81B"/>
            </a:solidFill>
            <a:ln w="19050">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1" name="Rechthoek: afgeronde hoeken 4">
              <a:extLst>
                <a:ext uri="{FF2B5EF4-FFF2-40B4-BE49-F238E27FC236}">
                  <a16:creationId xmlns:a16="http://schemas.microsoft.com/office/drawing/2014/main" id="{60AF4867-61AE-2BC1-322C-FF667763DB36}"/>
                </a:ext>
              </a:extLst>
            </p:cNvPr>
            <p:cNvSpPr txBox="1"/>
            <p:nvPr/>
          </p:nvSpPr>
          <p:spPr>
            <a:xfrm>
              <a:off x="-2" y="0"/>
              <a:ext cx="11506199" cy="2896980"/>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4000" b="1"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De binnenstad van Amsterdam moet tussen 10 en 19 uur autovrij worden</a:t>
              </a:r>
              <a:endParaRPr lang="nl-NL" sz="4000" b="1" kern="12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grpSp>
      <p:sp>
        <p:nvSpPr>
          <p:cNvPr id="15" name="Titel 1">
            <a:extLst>
              <a:ext uri="{FF2B5EF4-FFF2-40B4-BE49-F238E27FC236}">
                <a16:creationId xmlns:a16="http://schemas.microsoft.com/office/drawing/2014/main" id="{C50FED68-BFEF-2A64-84B2-EEF226E5CD51}"/>
              </a:ext>
            </a:extLst>
          </p:cNvPr>
          <p:cNvSpPr>
            <a:spLocks noGrp="1"/>
          </p:cNvSpPr>
          <p:nvPr>
            <p:ph type="title"/>
          </p:nvPr>
        </p:nvSpPr>
        <p:spPr>
          <a:xfrm>
            <a:off x="1" y="1"/>
            <a:ext cx="11887200" cy="1540042"/>
          </a:xfrm>
        </p:spPr>
        <p:txBody>
          <a:bodyPr/>
          <a:lstStyle/>
          <a:p>
            <a:pPr>
              <a:lnSpc>
                <a:spcPct val="100000"/>
              </a:lnSpc>
            </a:pPr>
            <a:r>
              <a:rPr lang="nl-NL" sz="6600">
                <a:solidFill>
                  <a:schemeClr val="bg1">
                    <a:lumMod val="95000"/>
                  </a:schemeClr>
                </a:solidFill>
                <a:latin typeface="Arial Narrow" panose="020B0606020202030204" pitchFamily="34" charset="0"/>
              </a:rPr>
              <a:t>STELLING 2 – </a:t>
            </a:r>
            <a:r>
              <a:rPr lang="nl-NL" sz="6600">
                <a:solidFill>
                  <a:srgbClr val="FF0000"/>
                </a:solidFill>
                <a:latin typeface="Arial Narrow" panose="020B0606020202030204" pitchFamily="34" charset="0"/>
              </a:rPr>
              <a:t>A =voor, B =tegen</a:t>
            </a:r>
            <a:endParaRPr lang="nl-BE" sz="6600" dirty="0">
              <a:solidFill>
                <a:srgbClr val="FF0000"/>
              </a:solidFill>
              <a:latin typeface="Arial Narrow" panose="020B0606020202030204" pitchFamily="34" charset="0"/>
            </a:endParaRPr>
          </a:p>
        </p:txBody>
      </p:sp>
      <p:pic>
        <p:nvPicPr>
          <p:cNvPr id="2050" name="Picture 2">
            <a:extLst>
              <a:ext uri="{FF2B5EF4-FFF2-40B4-BE49-F238E27FC236}">
                <a16:creationId xmlns:a16="http://schemas.microsoft.com/office/drawing/2014/main" id="{2DDF8954-8C86-A22F-A69A-8816209DD01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934325" y="2538868"/>
            <a:ext cx="3800475" cy="28575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49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84D64188-8FFA-0831-27CE-0C0F17CF3F84}"/>
              </a:ext>
            </a:extLst>
          </p:cNvPr>
          <p:cNvSpPr>
            <a:spLocks noGrp="1"/>
          </p:cNvSpPr>
          <p:nvPr>
            <p:ph sz="half" idx="1"/>
          </p:nvPr>
        </p:nvSpPr>
        <p:spPr>
          <a:xfrm>
            <a:off x="-1" y="5981700"/>
            <a:ext cx="9782175" cy="854733"/>
          </a:xfrm>
        </p:spPr>
        <p:txBody>
          <a:bodyPr>
            <a:noAutofit/>
          </a:bodyPr>
          <a:lstStyle/>
          <a:p>
            <a:pPr algn="l"/>
            <a:r>
              <a:rPr lang="nl-NL" sz="3600" b="1" cap="all" dirty="0"/>
              <a:t>Het jaar rond met </a:t>
            </a:r>
            <a:r>
              <a:rPr lang="nl-NL" sz="3600" b="1" cap="all" dirty="0" err="1"/>
              <a:t>vocational</a:t>
            </a:r>
            <a:endParaRPr lang="nl-BE" sz="3600" b="1" cap="all" dirty="0"/>
          </a:p>
        </p:txBody>
      </p:sp>
      <p:sp>
        <p:nvSpPr>
          <p:cNvPr id="8" name="Tekstvak 7">
            <a:extLst>
              <a:ext uri="{FF2B5EF4-FFF2-40B4-BE49-F238E27FC236}">
                <a16:creationId xmlns:a16="http://schemas.microsoft.com/office/drawing/2014/main" id="{F9D9E232-E0FB-04E8-ABA4-BEC62C107DCD}"/>
              </a:ext>
            </a:extLst>
          </p:cNvPr>
          <p:cNvSpPr txBox="1"/>
          <p:nvPr/>
        </p:nvSpPr>
        <p:spPr>
          <a:xfrm>
            <a:off x="-127001" y="152800"/>
            <a:ext cx="6096001" cy="5632311"/>
          </a:xfrm>
          <a:prstGeom prst="rect">
            <a:avLst/>
          </a:prstGeom>
          <a:noFill/>
        </p:spPr>
        <p:txBody>
          <a:bodyPr wrap="square" rtlCol="0">
            <a:spAutoFit/>
          </a:bodyPr>
          <a:lstStyle/>
          <a:p>
            <a:pPr marL="522900" lvl="1" indent="-342900">
              <a:buBlip>
                <a:blip r:embed="rId2"/>
              </a:buBlip>
            </a:pPr>
            <a:r>
              <a:rPr lang="nl-NL"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Beroepspraatjes door leden of partners van leden</a:t>
            </a:r>
            <a:endParaRPr lang="nl-BE"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22900" lvl="1" indent="-342900">
              <a:buBlip>
                <a:blip r:embed="rId2"/>
              </a:buBlip>
            </a:pPr>
            <a:r>
              <a:rPr lang="nl-NL"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Levensberichten waar alle leden van de club natuurlijk voor komen</a:t>
            </a:r>
            <a:endParaRPr lang="nl-BE"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22900" lvl="1" indent="-342900">
              <a:buBlip>
                <a:blip r:embed="rId2"/>
              </a:buBlip>
            </a:pPr>
            <a:r>
              <a:rPr lang="nl-NL"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Bedrijfsbezoeken – kan ook met een videocamera zelfs</a:t>
            </a:r>
            <a:endParaRPr lang="nl-BE"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22900" lvl="1" indent="-342900">
              <a:buBlip>
                <a:blip r:embed="rId2"/>
              </a:buBlip>
            </a:pPr>
            <a:r>
              <a:rPr lang="nl-NL"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Sprekers van buiten over bekende en onbekende beroepen</a:t>
            </a:r>
            <a:endParaRPr lang="nl-BE"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22900" lvl="1" indent="-342900">
              <a:buBlip>
                <a:blip r:embed="rId2"/>
              </a:buBlip>
            </a:pPr>
            <a:r>
              <a:rPr lang="nl-NL"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Ethische en/of morele dilemma’s bespreken in je club in een debatvorm</a:t>
            </a:r>
            <a:endParaRPr lang="nl-BE"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22900" lvl="1" indent="-342900">
              <a:buBlip>
                <a:blip r:embed="rId2"/>
              </a:buBlip>
            </a:pPr>
            <a:r>
              <a:rPr lang="nl-NL"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Discussies over actuele onderwerpen uit het nieuws bespreken</a:t>
            </a:r>
            <a:endParaRPr lang="nl-BE"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22900" lvl="1" indent="-342900">
              <a:buBlip>
                <a:blip r:embed="rId2"/>
              </a:buBlip>
            </a:pPr>
            <a:r>
              <a:rPr lang="nl-NL"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Meehelpen met sollicitatiegesprekken in het onderwijs  - MBO - HBO en WO </a:t>
            </a:r>
            <a:endParaRPr lang="nl-BE"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22900" lvl="1" indent="-342900">
              <a:buBlip>
                <a:blip r:embed="rId2"/>
              </a:buBlip>
            </a:pPr>
            <a:r>
              <a:rPr lang="nl-NL"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Stages in eigen beroep opzetten – loop eens een dagje mee </a:t>
            </a:r>
            <a:endParaRPr lang="nl-BE"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22900" lvl="1" indent="-342900">
              <a:buBlip>
                <a:blip r:embed="rId2"/>
              </a:buBlip>
            </a:pPr>
            <a:r>
              <a:rPr lang="nl-NL"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Nieuwkomers in ons land helpen aan stageplekken</a:t>
            </a:r>
          </a:p>
        </p:txBody>
      </p:sp>
      <p:sp>
        <p:nvSpPr>
          <p:cNvPr id="12" name="Tekstvak 11">
            <a:extLst>
              <a:ext uri="{FF2B5EF4-FFF2-40B4-BE49-F238E27FC236}">
                <a16:creationId xmlns:a16="http://schemas.microsoft.com/office/drawing/2014/main" id="{825DF70E-78D7-B4D4-284F-643BBA2B4526}"/>
              </a:ext>
            </a:extLst>
          </p:cNvPr>
          <p:cNvSpPr txBox="1"/>
          <p:nvPr/>
        </p:nvSpPr>
        <p:spPr>
          <a:xfrm>
            <a:off x="6223000" y="152800"/>
            <a:ext cx="5930900" cy="5324535"/>
          </a:xfrm>
          <a:prstGeom prst="rect">
            <a:avLst/>
          </a:prstGeom>
          <a:noFill/>
        </p:spPr>
        <p:txBody>
          <a:bodyPr wrap="square" rtlCol="0">
            <a:spAutoFit/>
          </a:bodyPr>
          <a:lstStyle/>
          <a:p>
            <a:pPr marL="522900" lvl="1" indent="-342900">
              <a:buBlip>
                <a:blip r:embed="rId2"/>
              </a:buBlip>
            </a:pPr>
            <a:r>
              <a:rPr lang="nl-NL"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Rotaract activiteiten samen beleven</a:t>
            </a:r>
            <a:endParaRPr lang="nl-BE"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22900" lvl="1" indent="-342900">
              <a:buBlip>
                <a:blip r:embed="rId2"/>
              </a:buBlip>
            </a:pPr>
            <a:r>
              <a:rPr lang="nl-NL"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Gesprekstrainingen met de club organiseren </a:t>
            </a:r>
            <a:endParaRPr lang="nl-BE"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22900" lvl="1" indent="-342900">
              <a:buBlip>
                <a:blip r:embed="rId2"/>
              </a:buBlip>
            </a:pPr>
            <a:r>
              <a:rPr lang="nl-NL"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Lagerhuis debatten  of 1 op 1 debatten over actuele dilemma’s en thema’s</a:t>
            </a:r>
            <a:endParaRPr lang="nl-BE"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22900" lvl="1" indent="-342900">
              <a:buBlip>
                <a:blip r:embed="rId2"/>
              </a:buBlip>
            </a:pPr>
            <a:r>
              <a:rPr lang="nl-NL"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Een nieuwsitem door een clublid laten bespreken – max. 5 min.</a:t>
            </a:r>
            <a:endParaRPr lang="nl-BE"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22900" lvl="1" indent="-342900">
              <a:buBlip>
                <a:blip r:embed="rId2"/>
              </a:buBlip>
            </a:pPr>
            <a:r>
              <a:rPr lang="nl-NL"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Boekbesprekingen over literatuur uit het werk van een clublid</a:t>
            </a:r>
            <a:endParaRPr lang="nl-BE"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22900" lvl="1" indent="-342900">
              <a:buBlip>
                <a:blip r:embed="rId2"/>
              </a:buBlip>
            </a:pPr>
            <a:r>
              <a:rPr lang="nl-NL"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Leren pitchen over wat is Rotary voor jou </a:t>
            </a:r>
            <a:endParaRPr lang="nl-BE"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22900" lvl="1" indent="-342900">
              <a:buBlip>
                <a:blip r:embed="rId2"/>
              </a:buBlip>
            </a:pPr>
            <a:r>
              <a:rPr lang="nl-NL"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Intervisie in je club in kleine groepen – leren vragen te stellen</a:t>
            </a:r>
            <a:endParaRPr lang="nl-BE"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22900" lvl="1" indent="-342900">
              <a:buBlip>
                <a:blip r:embed="rId2"/>
              </a:buBlip>
            </a:pPr>
            <a:r>
              <a:rPr lang="nl-NL"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Clubs van vier of zes over het door de voorzitter gekozen jaarthema</a:t>
            </a:r>
            <a:endParaRPr lang="nl-BE"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22900" lvl="1" indent="-342900">
              <a:buBlip>
                <a:blip r:embed="rId2"/>
              </a:buBlip>
            </a:pPr>
            <a:r>
              <a:rPr lang="nl-NL"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natuurlijk het Rotary </a:t>
            </a:r>
            <a:r>
              <a:rPr lang="nl-NL"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Intuïtiespel</a:t>
            </a:r>
            <a:r>
              <a:rPr lang="nl-NL"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spelen in kleine groepen</a:t>
            </a:r>
            <a:endParaRPr lang="nl-BE"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22900" lvl="1" indent="-342900">
              <a:buBlip>
                <a:blip r:embed="rId2"/>
              </a:buBlip>
            </a:pPr>
            <a:r>
              <a:rPr lang="nl-NL"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Diversiteit – Gelijkheid en Inclusiviteit</a:t>
            </a:r>
            <a:endParaRPr lang="nl-BE"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1626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C149BF2-198A-8552-4D82-CF0A15E35972}"/>
            </a:ext>
          </a:extLst>
        </p:cNvPr>
        <p:cNvGrpSpPr/>
        <p:nvPr/>
      </p:nvGrpSpPr>
      <p:grpSpPr>
        <a:xfrm>
          <a:off x="0" y="0"/>
          <a:ext cx="0" cy="0"/>
          <a:chOff x="0" y="0"/>
          <a:chExt cx="0" cy="0"/>
        </a:xfrm>
      </p:grpSpPr>
      <p:grpSp>
        <p:nvGrpSpPr>
          <p:cNvPr id="4" name="Groep 3">
            <a:extLst>
              <a:ext uri="{FF2B5EF4-FFF2-40B4-BE49-F238E27FC236}">
                <a16:creationId xmlns:a16="http://schemas.microsoft.com/office/drawing/2014/main" id="{EFF4AAC5-4C5E-11C4-9E0D-51EC61A66927}"/>
              </a:ext>
            </a:extLst>
          </p:cNvPr>
          <p:cNvGrpSpPr/>
          <p:nvPr/>
        </p:nvGrpSpPr>
        <p:grpSpPr>
          <a:xfrm>
            <a:off x="457199" y="2538868"/>
            <a:ext cx="6124576" cy="2896980"/>
            <a:chOff x="-2" y="0"/>
            <a:chExt cx="11506201" cy="2896980"/>
          </a:xfrm>
          <a:scene3d>
            <a:camera prst="orthographicFront">
              <a:rot lat="0" lon="0" rev="0"/>
            </a:camera>
            <a:lightRig rig="balanced" dir="t">
              <a:rot lat="0" lon="0" rev="8700000"/>
            </a:lightRig>
          </a:scene3d>
        </p:grpSpPr>
        <p:sp>
          <p:nvSpPr>
            <p:cNvPr id="10" name="Rechthoek: afgeronde hoeken 9">
              <a:extLst>
                <a:ext uri="{FF2B5EF4-FFF2-40B4-BE49-F238E27FC236}">
                  <a16:creationId xmlns:a16="http://schemas.microsoft.com/office/drawing/2014/main" id="{DC3CDC8C-7458-D3A9-CD31-A4F2ED48ABA3}"/>
                </a:ext>
              </a:extLst>
            </p:cNvPr>
            <p:cNvSpPr/>
            <p:nvPr/>
          </p:nvSpPr>
          <p:spPr>
            <a:xfrm>
              <a:off x="0" y="0"/>
              <a:ext cx="11506199" cy="2896980"/>
            </a:xfrm>
            <a:prstGeom prst="roundRect">
              <a:avLst>
                <a:gd name="adj" fmla="val 10000"/>
              </a:avLst>
            </a:prstGeom>
            <a:solidFill>
              <a:srgbClr val="F7A81B"/>
            </a:solidFill>
            <a:ln w="19050">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1" name="Rechthoek: afgeronde hoeken 4">
              <a:extLst>
                <a:ext uri="{FF2B5EF4-FFF2-40B4-BE49-F238E27FC236}">
                  <a16:creationId xmlns:a16="http://schemas.microsoft.com/office/drawing/2014/main" id="{0E47E4B6-08F4-E26B-AEF5-59EC878F343A}"/>
                </a:ext>
              </a:extLst>
            </p:cNvPr>
            <p:cNvSpPr txBox="1"/>
            <p:nvPr/>
          </p:nvSpPr>
          <p:spPr>
            <a:xfrm>
              <a:off x="-2" y="0"/>
              <a:ext cx="11506199" cy="2896980"/>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4000" b="1"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Elke Amsterdammer moet gratis kunnen reizen met OV</a:t>
              </a:r>
              <a:endParaRPr lang="nl-NL" sz="4000" b="1" kern="12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grpSp>
      <p:sp>
        <p:nvSpPr>
          <p:cNvPr id="15" name="Titel 1">
            <a:extLst>
              <a:ext uri="{FF2B5EF4-FFF2-40B4-BE49-F238E27FC236}">
                <a16:creationId xmlns:a16="http://schemas.microsoft.com/office/drawing/2014/main" id="{AD31B23C-0D9B-646C-B13E-99DD2B210A5B}"/>
              </a:ext>
            </a:extLst>
          </p:cNvPr>
          <p:cNvSpPr>
            <a:spLocks noGrp="1"/>
          </p:cNvSpPr>
          <p:nvPr>
            <p:ph type="title"/>
          </p:nvPr>
        </p:nvSpPr>
        <p:spPr>
          <a:xfrm>
            <a:off x="165101" y="1"/>
            <a:ext cx="11722100" cy="1540042"/>
          </a:xfrm>
        </p:spPr>
        <p:txBody>
          <a:bodyPr/>
          <a:lstStyle/>
          <a:p>
            <a:pPr>
              <a:lnSpc>
                <a:spcPct val="100000"/>
              </a:lnSpc>
            </a:pPr>
            <a:r>
              <a:rPr lang="nl-NL" sz="6600">
                <a:solidFill>
                  <a:schemeClr val="bg1">
                    <a:lumMod val="95000"/>
                  </a:schemeClr>
                </a:solidFill>
                <a:latin typeface="Arial Narrow" panose="020B0606020202030204" pitchFamily="34" charset="0"/>
              </a:rPr>
              <a:t>STELLING 3  </a:t>
            </a:r>
            <a:r>
              <a:rPr lang="nl-NL" sz="6600">
                <a:solidFill>
                  <a:srgbClr val="FF0000"/>
                </a:solidFill>
                <a:latin typeface="Arial Narrow" panose="020B0606020202030204" pitchFamily="34" charset="0"/>
              </a:rPr>
              <a:t>B=voor, Ategen</a:t>
            </a:r>
            <a:endParaRPr lang="nl-BE" sz="6600" dirty="0">
              <a:solidFill>
                <a:srgbClr val="FF0000"/>
              </a:solidFill>
              <a:latin typeface="Arial Narrow" panose="020B0606020202030204" pitchFamily="34" charset="0"/>
            </a:endParaRPr>
          </a:p>
        </p:txBody>
      </p:sp>
      <p:pic>
        <p:nvPicPr>
          <p:cNvPr id="3074" name="Picture 2">
            <a:extLst>
              <a:ext uri="{FF2B5EF4-FFF2-40B4-BE49-F238E27FC236}">
                <a16:creationId xmlns:a16="http://schemas.microsoft.com/office/drawing/2014/main" id="{CB35BF5E-D98C-4CD5-EF0F-6E328F14164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96200" y="2538868"/>
            <a:ext cx="4038600" cy="288471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73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9F4DB1F-7479-C0CF-F2B4-87F50D54ED9D}"/>
            </a:ext>
          </a:extLst>
        </p:cNvPr>
        <p:cNvGrpSpPr/>
        <p:nvPr/>
      </p:nvGrpSpPr>
      <p:grpSpPr>
        <a:xfrm>
          <a:off x="0" y="0"/>
          <a:ext cx="0" cy="0"/>
          <a:chOff x="0" y="0"/>
          <a:chExt cx="0" cy="0"/>
        </a:xfrm>
      </p:grpSpPr>
      <p:grpSp>
        <p:nvGrpSpPr>
          <p:cNvPr id="4" name="Groep 3">
            <a:extLst>
              <a:ext uri="{FF2B5EF4-FFF2-40B4-BE49-F238E27FC236}">
                <a16:creationId xmlns:a16="http://schemas.microsoft.com/office/drawing/2014/main" id="{C1216EE7-095C-63C5-F941-DC93432DE1FA}"/>
              </a:ext>
            </a:extLst>
          </p:cNvPr>
          <p:cNvGrpSpPr/>
          <p:nvPr/>
        </p:nvGrpSpPr>
        <p:grpSpPr>
          <a:xfrm>
            <a:off x="457199" y="2538868"/>
            <a:ext cx="6124576" cy="2896980"/>
            <a:chOff x="-2" y="0"/>
            <a:chExt cx="11506201" cy="2896980"/>
          </a:xfrm>
          <a:scene3d>
            <a:camera prst="orthographicFront">
              <a:rot lat="0" lon="0" rev="0"/>
            </a:camera>
            <a:lightRig rig="balanced" dir="t">
              <a:rot lat="0" lon="0" rev="8700000"/>
            </a:lightRig>
          </a:scene3d>
        </p:grpSpPr>
        <p:sp>
          <p:nvSpPr>
            <p:cNvPr id="10" name="Rechthoek: afgeronde hoeken 9">
              <a:extLst>
                <a:ext uri="{FF2B5EF4-FFF2-40B4-BE49-F238E27FC236}">
                  <a16:creationId xmlns:a16="http://schemas.microsoft.com/office/drawing/2014/main" id="{45ABE015-E14D-740F-EBD3-8E06178AAA66}"/>
                </a:ext>
              </a:extLst>
            </p:cNvPr>
            <p:cNvSpPr/>
            <p:nvPr/>
          </p:nvSpPr>
          <p:spPr>
            <a:xfrm>
              <a:off x="0" y="0"/>
              <a:ext cx="11506199" cy="2896980"/>
            </a:xfrm>
            <a:prstGeom prst="roundRect">
              <a:avLst>
                <a:gd name="adj" fmla="val 10000"/>
              </a:avLst>
            </a:prstGeom>
            <a:solidFill>
              <a:srgbClr val="F7A81B"/>
            </a:solidFill>
            <a:ln w="19050">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1" name="Rechthoek: afgeronde hoeken 4">
              <a:extLst>
                <a:ext uri="{FF2B5EF4-FFF2-40B4-BE49-F238E27FC236}">
                  <a16:creationId xmlns:a16="http://schemas.microsoft.com/office/drawing/2014/main" id="{37E80939-D47C-1553-4A4A-D08E6BA92517}"/>
                </a:ext>
              </a:extLst>
            </p:cNvPr>
            <p:cNvSpPr txBox="1"/>
            <p:nvPr/>
          </p:nvSpPr>
          <p:spPr>
            <a:xfrm>
              <a:off x="-2" y="0"/>
              <a:ext cx="11506199" cy="2896980"/>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nl-NL" sz="4000" b="1"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Alle hoeren de binnenstad uit.  </a:t>
              </a:r>
            </a:p>
            <a:p>
              <a:pPr marL="571500" lvl="0" indent="-571500" algn="l" defTabSz="889000">
                <a:lnSpc>
                  <a:spcPct val="90000"/>
                </a:lnSpc>
                <a:spcBef>
                  <a:spcPct val="0"/>
                </a:spcBef>
                <a:spcAft>
                  <a:spcPct val="35000"/>
                </a:spcAft>
                <a:buFont typeface="Arial" panose="020B0604020202020204" pitchFamily="34" charset="0"/>
                <a:buChar char="•"/>
              </a:pPr>
              <a:r>
                <a:rPr lang="nl-NL" sz="4000" b="1"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gewoon een Eroscentrum starten op Pampus</a:t>
              </a:r>
              <a:endParaRPr lang="nl-NL" sz="4000" b="1" kern="12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grpSp>
      <p:sp>
        <p:nvSpPr>
          <p:cNvPr id="15" name="Titel 1">
            <a:extLst>
              <a:ext uri="{FF2B5EF4-FFF2-40B4-BE49-F238E27FC236}">
                <a16:creationId xmlns:a16="http://schemas.microsoft.com/office/drawing/2014/main" id="{8DE33301-B7EF-BDFF-3D11-975A00A5AE5C}"/>
              </a:ext>
            </a:extLst>
          </p:cNvPr>
          <p:cNvSpPr>
            <a:spLocks noGrp="1"/>
          </p:cNvSpPr>
          <p:nvPr>
            <p:ph type="title"/>
          </p:nvPr>
        </p:nvSpPr>
        <p:spPr>
          <a:xfrm>
            <a:off x="165101" y="1"/>
            <a:ext cx="11722100" cy="1540042"/>
          </a:xfrm>
        </p:spPr>
        <p:txBody>
          <a:bodyPr/>
          <a:lstStyle/>
          <a:p>
            <a:pPr>
              <a:lnSpc>
                <a:spcPct val="100000"/>
              </a:lnSpc>
            </a:pPr>
            <a:r>
              <a:rPr lang="nl-NL" sz="6600">
                <a:solidFill>
                  <a:schemeClr val="bg1">
                    <a:lumMod val="95000"/>
                  </a:schemeClr>
                </a:solidFill>
                <a:latin typeface="Arial Narrow" panose="020B0606020202030204" pitchFamily="34" charset="0"/>
              </a:rPr>
              <a:t>STELLING 4 </a:t>
            </a:r>
            <a:r>
              <a:rPr lang="nl-NL" sz="6600">
                <a:solidFill>
                  <a:srgbClr val="FF0000"/>
                </a:solidFill>
                <a:latin typeface="Arial Narrow" panose="020B0606020202030204" pitchFamily="34" charset="0"/>
              </a:rPr>
              <a:t>A = tegen, B = voor</a:t>
            </a:r>
            <a:endParaRPr lang="nl-BE" sz="6600" dirty="0">
              <a:solidFill>
                <a:srgbClr val="FF0000"/>
              </a:solidFill>
              <a:latin typeface="Arial Narrow" panose="020B0606020202030204" pitchFamily="34" charset="0"/>
            </a:endParaRPr>
          </a:p>
        </p:txBody>
      </p:sp>
      <p:pic>
        <p:nvPicPr>
          <p:cNvPr id="4098" name="Picture 2">
            <a:extLst>
              <a:ext uri="{FF2B5EF4-FFF2-40B4-BE49-F238E27FC236}">
                <a16:creationId xmlns:a16="http://schemas.microsoft.com/office/drawing/2014/main" id="{F06A96A5-3E93-DB3F-45F8-74D01E6532F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52342" y="2634118"/>
            <a:ext cx="4982458" cy="28017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52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B637922-0C3E-8E75-A027-0DC89D9B9342}"/>
            </a:ext>
          </a:extLst>
        </p:cNvPr>
        <p:cNvGrpSpPr/>
        <p:nvPr/>
      </p:nvGrpSpPr>
      <p:grpSpPr>
        <a:xfrm>
          <a:off x="0" y="0"/>
          <a:ext cx="0" cy="0"/>
          <a:chOff x="0" y="0"/>
          <a:chExt cx="0" cy="0"/>
        </a:xfrm>
      </p:grpSpPr>
      <p:grpSp>
        <p:nvGrpSpPr>
          <p:cNvPr id="4" name="Groep 3">
            <a:extLst>
              <a:ext uri="{FF2B5EF4-FFF2-40B4-BE49-F238E27FC236}">
                <a16:creationId xmlns:a16="http://schemas.microsoft.com/office/drawing/2014/main" id="{22B8A4D0-2B60-2608-7953-75A54AE822C0}"/>
              </a:ext>
            </a:extLst>
          </p:cNvPr>
          <p:cNvGrpSpPr/>
          <p:nvPr/>
        </p:nvGrpSpPr>
        <p:grpSpPr>
          <a:xfrm>
            <a:off x="457199" y="2538868"/>
            <a:ext cx="6124576" cy="2896980"/>
            <a:chOff x="-2" y="0"/>
            <a:chExt cx="11506201" cy="2896980"/>
          </a:xfrm>
          <a:scene3d>
            <a:camera prst="orthographicFront">
              <a:rot lat="0" lon="0" rev="0"/>
            </a:camera>
            <a:lightRig rig="balanced" dir="t">
              <a:rot lat="0" lon="0" rev="8700000"/>
            </a:lightRig>
          </a:scene3d>
        </p:grpSpPr>
        <p:sp>
          <p:nvSpPr>
            <p:cNvPr id="10" name="Rechthoek: afgeronde hoeken 9">
              <a:extLst>
                <a:ext uri="{FF2B5EF4-FFF2-40B4-BE49-F238E27FC236}">
                  <a16:creationId xmlns:a16="http://schemas.microsoft.com/office/drawing/2014/main" id="{6B7F597D-1C19-F86D-B864-6151A7EF2EEF}"/>
                </a:ext>
              </a:extLst>
            </p:cNvPr>
            <p:cNvSpPr/>
            <p:nvPr/>
          </p:nvSpPr>
          <p:spPr>
            <a:xfrm>
              <a:off x="0" y="0"/>
              <a:ext cx="11506199" cy="2896980"/>
            </a:xfrm>
            <a:prstGeom prst="roundRect">
              <a:avLst>
                <a:gd name="adj" fmla="val 10000"/>
              </a:avLst>
            </a:prstGeom>
            <a:solidFill>
              <a:srgbClr val="F7A81B"/>
            </a:solidFill>
            <a:ln w="19050">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1" name="Rechthoek: afgeronde hoeken 4">
              <a:extLst>
                <a:ext uri="{FF2B5EF4-FFF2-40B4-BE49-F238E27FC236}">
                  <a16:creationId xmlns:a16="http://schemas.microsoft.com/office/drawing/2014/main" id="{7489DE50-1E8A-AC06-8AFA-E93F203C139E}"/>
                </a:ext>
              </a:extLst>
            </p:cNvPr>
            <p:cNvSpPr txBox="1"/>
            <p:nvPr/>
          </p:nvSpPr>
          <p:spPr>
            <a:xfrm>
              <a:off x="-2" y="0"/>
              <a:ext cx="11506199" cy="2896980"/>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4000" b="1"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Per dag max. 25.000 toeristen toelaten tegen betaling van €5 p/p</a:t>
              </a:r>
              <a:endParaRPr lang="nl-NL" sz="4000" b="1" kern="12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grpSp>
      <p:sp>
        <p:nvSpPr>
          <p:cNvPr id="15" name="Titel 1">
            <a:extLst>
              <a:ext uri="{FF2B5EF4-FFF2-40B4-BE49-F238E27FC236}">
                <a16:creationId xmlns:a16="http://schemas.microsoft.com/office/drawing/2014/main" id="{0C44F468-DB5D-D271-37F8-1CB3F31DD8FF}"/>
              </a:ext>
            </a:extLst>
          </p:cNvPr>
          <p:cNvSpPr>
            <a:spLocks noGrp="1"/>
          </p:cNvSpPr>
          <p:nvPr>
            <p:ph type="title"/>
          </p:nvPr>
        </p:nvSpPr>
        <p:spPr>
          <a:xfrm>
            <a:off x="1" y="1"/>
            <a:ext cx="11887200" cy="1540042"/>
          </a:xfrm>
        </p:spPr>
        <p:txBody>
          <a:bodyPr/>
          <a:lstStyle/>
          <a:p>
            <a:pPr>
              <a:lnSpc>
                <a:spcPct val="100000"/>
              </a:lnSpc>
            </a:pPr>
            <a:r>
              <a:rPr lang="nl-NL" sz="6600">
                <a:solidFill>
                  <a:schemeClr val="bg1">
                    <a:lumMod val="95000"/>
                  </a:schemeClr>
                </a:solidFill>
                <a:latin typeface="Arial Narrow" panose="020B0606020202030204" pitchFamily="34" charset="0"/>
              </a:rPr>
              <a:t>STELLING 5 </a:t>
            </a:r>
            <a:r>
              <a:rPr lang="nl-NL" sz="6600">
                <a:solidFill>
                  <a:srgbClr val="FF0000"/>
                </a:solidFill>
                <a:latin typeface="Arial Narrow" panose="020B0606020202030204" pitchFamily="34" charset="0"/>
              </a:rPr>
              <a:t>A = voor, B = tegen</a:t>
            </a:r>
            <a:endParaRPr lang="nl-BE" sz="6600" dirty="0">
              <a:solidFill>
                <a:srgbClr val="FF0000"/>
              </a:solidFill>
              <a:latin typeface="Arial Narrow" panose="020B0606020202030204" pitchFamily="34" charset="0"/>
            </a:endParaRPr>
          </a:p>
        </p:txBody>
      </p:sp>
      <p:pic>
        <p:nvPicPr>
          <p:cNvPr id="5122" name="Picture 2">
            <a:extLst>
              <a:ext uri="{FF2B5EF4-FFF2-40B4-BE49-F238E27FC236}">
                <a16:creationId xmlns:a16="http://schemas.microsoft.com/office/drawing/2014/main" id="{C733295C-F3E1-0F15-3B36-CC33C55350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45098" y="2538868"/>
            <a:ext cx="4289701" cy="29856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22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ppt_w</p:attrName>
                                        </p:attrNameLst>
                                      </p:cBhvr>
                                      <p:tavLst>
                                        <p:tav tm="0">
                                          <p:val>
                                            <p:fltVal val="0"/>
                                          </p:val>
                                        </p:tav>
                                        <p:tav tm="100000">
                                          <p:val>
                                            <p:strVal val="#ppt_w"/>
                                          </p:val>
                                        </p:tav>
                                      </p:tavLst>
                                    </p:anim>
                                    <p:anim calcmode="lin" valueType="num">
                                      <p:cBhvr>
                                        <p:cTn id="13" dur="500" fill="hold"/>
                                        <p:tgtEl>
                                          <p:spTgt spid="5122"/>
                                        </p:tgtEl>
                                        <p:attrNameLst>
                                          <p:attrName>ppt_h</p:attrName>
                                        </p:attrNameLst>
                                      </p:cBhvr>
                                      <p:tavLst>
                                        <p:tav tm="0">
                                          <p:val>
                                            <p:fltVal val="0"/>
                                          </p:val>
                                        </p:tav>
                                        <p:tav tm="100000">
                                          <p:val>
                                            <p:strVal val="#ppt_h"/>
                                          </p:val>
                                        </p:tav>
                                      </p:tavLst>
                                    </p:anim>
                                    <p:animEffect transition="in" filter="fade">
                                      <p:cBhvr>
                                        <p:cTn id="1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F80F999-13AC-D348-2F07-EA70813B3657}"/>
            </a:ext>
          </a:extLst>
        </p:cNvPr>
        <p:cNvGrpSpPr/>
        <p:nvPr/>
      </p:nvGrpSpPr>
      <p:grpSpPr>
        <a:xfrm>
          <a:off x="0" y="0"/>
          <a:ext cx="0" cy="0"/>
          <a:chOff x="0" y="0"/>
          <a:chExt cx="0" cy="0"/>
        </a:xfrm>
      </p:grpSpPr>
      <p:grpSp>
        <p:nvGrpSpPr>
          <p:cNvPr id="4" name="Groep 3">
            <a:extLst>
              <a:ext uri="{FF2B5EF4-FFF2-40B4-BE49-F238E27FC236}">
                <a16:creationId xmlns:a16="http://schemas.microsoft.com/office/drawing/2014/main" id="{630CCF24-9A62-1F68-9149-0EDF336010F5}"/>
              </a:ext>
            </a:extLst>
          </p:cNvPr>
          <p:cNvGrpSpPr/>
          <p:nvPr/>
        </p:nvGrpSpPr>
        <p:grpSpPr>
          <a:xfrm>
            <a:off x="457199" y="2538868"/>
            <a:ext cx="6124576" cy="2896980"/>
            <a:chOff x="-2" y="0"/>
            <a:chExt cx="11506201" cy="2896980"/>
          </a:xfrm>
          <a:scene3d>
            <a:camera prst="orthographicFront">
              <a:rot lat="0" lon="0" rev="0"/>
            </a:camera>
            <a:lightRig rig="balanced" dir="t">
              <a:rot lat="0" lon="0" rev="8700000"/>
            </a:lightRig>
          </a:scene3d>
        </p:grpSpPr>
        <p:sp>
          <p:nvSpPr>
            <p:cNvPr id="10" name="Rechthoek: afgeronde hoeken 9">
              <a:extLst>
                <a:ext uri="{FF2B5EF4-FFF2-40B4-BE49-F238E27FC236}">
                  <a16:creationId xmlns:a16="http://schemas.microsoft.com/office/drawing/2014/main" id="{A519EB19-090F-BBCB-34FF-F78C86661200}"/>
                </a:ext>
              </a:extLst>
            </p:cNvPr>
            <p:cNvSpPr/>
            <p:nvPr/>
          </p:nvSpPr>
          <p:spPr>
            <a:xfrm>
              <a:off x="0" y="0"/>
              <a:ext cx="11506199" cy="2896980"/>
            </a:xfrm>
            <a:prstGeom prst="roundRect">
              <a:avLst>
                <a:gd name="adj" fmla="val 10000"/>
              </a:avLst>
            </a:prstGeom>
            <a:solidFill>
              <a:srgbClr val="F7A81B"/>
            </a:solidFill>
            <a:ln w="19050">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1" name="Rechthoek: afgeronde hoeken 4">
              <a:extLst>
                <a:ext uri="{FF2B5EF4-FFF2-40B4-BE49-F238E27FC236}">
                  <a16:creationId xmlns:a16="http://schemas.microsoft.com/office/drawing/2014/main" id="{C792BE43-86C6-F084-2298-CC541E9EF05A}"/>
                </a:ext>
              </a:extLst>
            </p:cNvPr>
            <p:cNvSpPr txBox="1"/>
            <p:nvPr/>
          </p:nvSpPr>
          <p:spPr>
            <a:xfrm>
              <a:off x="-2" y="0"/>
              <a:ext cx="11506199" cy="2896980"/>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4000" b="1"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Elke Amsterdammer moet dagelijks zijn/haar straat schoonmaken</a:t>
              </a:r>
              <a:endParaRPr lang="nl-NL" sz="4000" b="1" kern="12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grpSp>
      <p:sp>
        <p:nvSpPr>
          <p:cNvPr id="15" name="Titel 1">
            <a:extLst>
              <a:ext uri="{FF2B5EF4-FFF2-40B4-BE49-F238E27FC236}">
                <a16:creationId xmlns:a16="http://schemas.microsoft.com/office/drawing/2014/main" id="{FF3CBDCE-D8C4-E449-9ABA-D23E6B2A6621}"/>
              </a:ext>
            </a:extLst>
          </p:cNvPr>
          <p:cNvSpPr>
            <a:spLocks noGrp="1"/>
          </p:cNvSpPr>
          <p:nvPr>
            <p:ph type="title"/>
          </p:nvPr>
        </p:nvSpPr>
        <p:spPr>
          <a:xfrm>
            <a:off x="380999" y="1"/>
            <a:ext cx="11506201" cy="1540042"/>
          </a:xfrm>
        </p:spPr>
        <p:txBody>
          <a:bodyPr/>
          <a:lstStyle/>
          <a:p>
            <a:pPr>
              <a:lnSpc>
                <a:spcPct val="100000"/>
              </a:lnSpc>
            </a:pPr>
            <a:r>
              <a:rPr lang="nl-NL" sz="6600">
                <a:solidFill>
                  <a:schemeClr val="bg1">
                    <a:lumMod val="95000"/>
                  </a:schemeClr>
                </a:solidFill>
                <a:latin typeface="Arial Narrow" panose="020B0606020202030204" pitchFamily="34" charset="0"/>
              </a:rPr>
              <a:t>STELLING 6   </a:t>
            </a:r>
            <a:r>
              <a:rPr lang="nl-NL" sz="6600">
                <a:solidFill>
                  <a:srgbClr val="FF0000"/>
                </a:solidFill>
                <a:latin typeface="Arial Narrow" panose="020B0606020202030204" pitchFamily="34" charset="0"/>
              </a:rPr>
              <a:t>open debat</a:t>
            </a:r>
            <a:endParaRPr lang="nl-BE" sz="6600" dirty="0">
              <a:solidFill>
                <a:schemeClr val="bg1">
                  <a:lumMod val="95000"/>
                </a:schemeClr>
              </a:solidFill>
              <a:latin typeface="Arial Narrow" panose="020B0606020202030204" pitchFamily="34" charset="0"/>
            </a:endParaRPr>
          </a:p>
        </p:txBody>
      </p:sp>
      <p:pic>
        <p:nvPicPr>
          <p:cNvPr id="6146" name="Picture 2">
            <a:extLst>
              <a:ext uri="{FF2B5EF4-FFF2-40B4-BE49-F238E27FC236}">
                <a16:creationId xmlns:a16="http://schemas.microsoft.com/office/drawing/2014/main" id="{55168B79-6AB8-30BC-83E3-625AF67101D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59625" y="2477445"/>
            <a:ext cx="4575175" cy="301982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45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500" fill="hold"/>
                                        <p:tgtEl>
                                          <p:spTgt spid="6146"/>
                                        </p:tgtEl>
                                        <p:attrNameLst>
                                          <p:attrName>ppt_w</p:attrName>
                                        </p:attrNameLst>
                                      </p:cBhvr>
                                      <p:tavLst>
                                        <p:tav tm="0">
                                          <p:val>
                                            <p:fltVal val="0"/>
                                          </p:val>
                                        </p:tav>
                                        <p:tav tm="100000">
                                          <p:val>
                                            <p:strVal val="#ppt_w"/>
                                          </p:val>
                                        </p:tav>
                                      </p:tavLst>
                                    </p:anim>
                                    <p:anim calcmode="lin" valueType="num">
                                      <p:cBhvr>
                                        <p:cTn id="13" dur="500" fill="hold"/>
                                        <p:tgtEl>
                                          <p:spTgt spid="6146"/>
                                        </p:tgtEl>
                                        <p:attrNameLst>
                                          <p:attrName>ppt_h</p:attrName>
                                        </p:attrNameLst>
                                      </p:cBhvr>
                                      <p:tavLst>
                                        <p:tav tm="0">
                                          <p:val>
                                            <p:fltVal val="0"/>
                                          </p:val>
                                        </p:tav>
                                        <p:tav tm="100000">
                                          <p:val>
                                            <p:strVal val="#ppt_h"/>
                                          </p:val>
                                        </p:tav>
                                      </p:tavLst>
                                    </p:anim>
                                    <p:animEffect transition="in" filter="fade">
                                      <p:cBhvr>
                                        <p:cTn id="14"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B96E206-66C2-C68E-C7D0-4A70B4291339}"/>
            </a:ext>
          </a:extLst>
        </p:cNvPr>
        <p:cNvGrpSpPr/>
        <p:nvPr/>
      </p:nvGrpSpPr>
      <p:grpSpPr>
        <a:xfrm>
          <a:off x="0" y="0"/>
          <a:ext cx="0" cy="0"/>
          <a:chOff x="0" y="0"/>
          <a:chExt cx="0" cy="0"/>
        </a:xfrm>
      </p:grpSpPr>
      <p:grpSp>
        <p:nvGrpSpPr>
          <p:cNvPr id="4" name="Groep 3">
            <a:extLst>
              <a:ext uri="{FF2B5EF4-FFF2-40B4-BE49-F238E27FC236}">
                <a16:creationId xmlns:a16="http://schemas.microsoft.com/office/drawing/2014/main" id="{EC1F0686-48E6-DD0F-61B5-D024C8A04822}"/>
              </a:ext>
            </a:extLst>
          </p:cNvPr>
          <p:cNvGrpSpPr/>
          <p:nvPr/>
        </p:nvGrpSpPr>
        <p:grpSpPr>
          <a:xfrm>
            <a:off x="457199" y="2538868"/>
            <a:ext cx="6124576" cy="2896980"/>
            <a:chOff x="-2" y="0"/>
            <a:chExt cx="11506201" cy="2896980"/>
          </a:xfrm>
          <a:scene3d>
            <a:camera prst="orthographicFront">
              <a:rot lat="0" lon="0" rev="0"/>
            </a:camera>
            <a:lightRig rig="balanced" dir="t">
              <a:rot lat="0" lon="0" rev="8700000"/>
            </a:lightRig>
          </a:scene3d>
        </p:grpSpPr>
        <p:sp>
          <p:nvSpPr>
            <p:cNvPr id="10" name="Rechthoek: afgeronde hoeken 9">
              <a:extLst>
                <a:ext uri="{FF2B5EF4-FFF2-40B4-BE49-F238E27FC236}">
                  <a16:creationId xmlns:a16="http://schemas.microsoft.com/office/drawing/2014/main" id="{B6D386EE-10BE-478E-1805-770038E463DD}"/>
                </a:ext>
              </a:extLst>
            </p:cNvPr>
            <p:cNvSpPr/>
            <p:nvPr/>
          </p:nvSpPr>
          <p:spPr>
            <a:xfrm>
              <a:off x="0" y="0"/>
              <a:ext cx="11506199" cy="2896980"/>
            </a:xfrm>
            <a:prstGeom prst="roundRect">
              <a:avLst>
                <a:gd name="adj" fmla="val 10000"/>
              </a:avLst>
            </a:prstGeom>
            <a:solidFill>
              <a:srgbClr val="F7A81B"/>
            </a:solidFill>
            <a:ln w="19050">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1" name="Rechthoek: afgeronde hoeken 4">
              <a:extLst>
                <a:ext uri="{FF2B5EF4-FFF2-40B4-BE49-F238E27FC236}">
                  <a16:creationId xmlns:a16="http://schemas.microsoft.com/office/drawing/2014/main" id="{114AC98D-C8AA-366F-E001-BD4D772B5924}"/>
                </a:ext>
              </a:extLst>
            </p:cNvPr>
            <p:cNvSpPr txBox="1"/>
            <p:nvPr/>
          </p:nvSpPr>
          <p:spPr>
            <a:xfrm>
              <a:off x="-2" y="0"/>
              <a:ext cx="11506199" cy="2896980"/>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4000" b="1"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Elke Rotarian is verplicht jaarlijks een Rotaryscholing te volgen</a:t>
              </a:r>
              <a:endParaRPr lang="nl-NL" sz="4000" b="1" kern="12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grpSp>
      <p:sp>
        <p:nvSpPr>
          <p:cNvPr id="15" name="Titel 1">
            <a:extLst>
              <a:ext uri="{FF2B5EF4-FFF2-40B4-BE49-F238E27FC236}">
                <a16:creationId xmlns:a16="http://schemas.microsoft.com/office/drawing/2014/main" id="{19E97AEB-B1E9-AE92-C156-4EDE90C63FB0}"/>
              </a:ext>
            </a:extLst>
          </p:cNvPr>
          <p:cNvSpPr>
            <a:spLocks noGrp="1"/>
          </p:cNvSpPr>
          <p:nvPr>
            <p:ph type="title"/>
          </p:nvPr>
        </p:nvSpPr>
        <p:spPr>
          <a:xfrm>
            <a:off x="380999" y="1"/>
            <a:ext cx="11506201" cy="1540042"/>
          </a:xfrm>
        </p:spPr>
        <p:txBody>
          <a:bodyPr/>
          <a:lstStyle/>
          <a:p>
            <a:pPr>
              <a:lnSpc>
                <a:spcPct val="100000"/>
              </a:lnSpc>
            </a:pPr>
            <a:r>
              <a:rPr lang="nl-NL" sz="6600">
                <a:solidFill>
                  <a:schemeClr val="bg1">
                    <a:lumMod val="95000"/>
                  </a:schemeClr>
                </a:solidFill>
                <a:latin typeface="Arial Narrow" panose="020B0606020202030204" pitchFamily="34" charset="0"/>
              </a:rPr>
              <a:t>STELLING 7 – </a:t>
            </a:r>
            <a:r>
              <a:rPr lang="nl-NL" sz="6600">
                <a:solidFill>
                  <a:srgbClr val="FF0000"/>
                </a:solidFill>
                <a:latin typeface="Arial Narrow" panose="020B0606020202030204" pitchFamily="34" charset="0"/>
              </a:rPr>
              <a:t>wie tegen wie?</a:t>
            </a:r>
            <a:endParaRPr lang="nl-BE" sz="6600" dirty="0">
              <a:solidFill>
                <a:srgbClr val="FF0000"/>
              </a:solidFill>
              <a:latin typeface="Arial Narrow" panose="020B0606020202030204" pitchFamily="34" charset="0"/>
            </a:endParaRPr>
          </a:p>
        </p:txBody>
      </p:sp>
      <p:pic>
        <p:nvPicPr>
          <p:cNvPr id="7170" name="Picture 2">
            <a:extLst>
              <a:ext uri="{FF2B5EF4-FFF2-40B4-BE49-F238E27FC236}">
                <a16:creationId xmlns:a16="http://schemas.microsoft.com/office/drawing/2014/main" id="{516F0792-FDA6-5B03-F3DF-E5AD660F887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05600" y="2538868"/>
            <a:ext cx="5181600" cy="29146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87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animEffect transition="in" filter="fade">
                                      <p:cBhvr>
                                        <p:cTn id="14"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6889FF9-37CE-9F15-DF25-E64DE2FD77AA}"/>
            </a:ext>
          </a:extLst>
        </p:cNvPr>
        <p:cNvGrpSpPr/>
        <p:nvPr/>
      </p:nvGrpSpPr>
      <p:grpSpPr>
        <a:xfrm>
          <a:off x="0" y="0"/>
          <a:ext cx="0" cy="0"/>
          <a:chOff x="0" y="0"/>
          <a:chExt cx="0" cy="0"/>
        </a:xfrm>
      </p:grpSpPr>
      <p:grpSp>
        <p:nvGrpSpPr>
          <p:cNvPr id="4" name="Groep 3">
            <a:extLst>
              <a:ext uri="{FF2B5EF4-FFF2-40B4-BE49-F238E27FC236}">
                <a16:creationId xmlns:a16="http://schemas.microsoft.com/office/drawing/2014/main" id="{423DBA0F-80A6-D743-13E1-B9C8EB9A532C}"/>
              </a:ext>
            </a:extLst>
          </p:cNvPr>
          <p:cNvGrpSpPr/>
          <p:nvPr/>
        </p:nvGrpSpPr>
        <p:grpSpPr>
          <a:xfrm>
            <a:off x="457199" y="2538868"/>
            <a:ext cx="6124576" cy="2896980"/>
            <a:chOff x="-2" y="0"/>
            <a:chExt cx="11506201" cy="2896980"/>
          </a:xfrm>
          <a:scene3d>
            <a:camera prst="orthographicFront">
              <a:rot lat="0" lon="0" rev="0"/>
            </a:camera>
            <a:lightRig rig="balanced" dir="t">
              <a:rot lat="0" lon="0" rev="8700000"/>
            </a:lightRig>
          </a:scene3d>
        </p:grpSpPr>
        <p:sp>
          <p:nvSpPr>
            <p:cNvPr id="10" name="Rechthoek: afgeronde hoeken 9">
              <a:extLst>
                <a:ext uri="{FF2B5EF4-FFF2-40B4-BE49-F238E27FC236}">
                  <a16:creationId xmlns:a16="http://schemas.microsoft.com/office/drawing/2014/main" id="{156936F1-C378-62BB-D8E6-F78D1A4D284A}"/>
                </a:ext>
              </a:extLst>
            </p:cNvPr>
            <p:cNvSpPr/>
            <p:nvPr/>
          </p:nvSpPr>
          <p:spPr>
            <a:xfrm>
              <a:off x="0" y="0"/>
              <a:ext cx="11506199" cy="2896980"/>
            </a:xfrm>
            <a:prstGeom prst="roundRect">
              <a:avLst>
                <a:gd name="adj" fmla="val 10000"/>
              </a:avLst>
            </a:prstGeom>
            <a:solidFill>
              <a:srgbClr val="F7A81B"/>
            </a:solidFill>
            <a:ln w="19050">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1" name="Rechthoek: afgeronde hoeken 4">
              <a:extLst>
                <a:ext uri="{FF2B5EF4-FFF2-40B4-BE49-F238E27FC236}">
                  <a16:creationId xmlns:a16="http://schemas.microsoft.com/office/drawing/2014/main" id="{F289EBB0-0E0E-0EC4-5E5B-518A6B4290B7}"/>
                </a:ext>
              </a:extLst>
            </p:cNvPr>
            <p:cNvSpPr txBox="1"/>
            <p:nvPr/>
          </p:nvSpPr>
          <p:spPr>
            <a:xfrm>
              <a:off x="-2" y="0"/>
              <a:ext cx="11506199" cy="2896980"/>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4000" b="1"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Elke Rotaryclub verplichten tenminste 1 jeugdproject p/j te ondersteunen</a:t>
              </a:r>
              <a:endParaRPr lang="nl-NL" sz="4000" b="1" kern="12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grpSp>
      <p:sp>
        <p:nvSpPr>
          <p:cNvPr id="15" name="Titel 1">
            <a:extLst>
              <a:ext uri="{FF2B5EF4-FFF2-40B4-BE49-F238E27FC236}">
                <a16:creationId xmlns:a16="http://schemas.microsoft.com/office/drawing/2014/main" id="{41738B39-890B-B4A8-6B03-EA8A7ABFB8BE}"/>
              </a:ext>
            </a:extLst>
          </p:cNvPr>
          <p:cNvSpPr>
            <a:spLocks noGrp="1"/>
          </p:cNvSpPr>
          <p:nvPr>
            <p:ph type="title"/>
          </p:nvPr>
        </p:nvSpPr>
        <p:spPr>
          <a:xfrm>
            <a:off x="380999" y="1"/>
            <a:ext cx="11506201" cy="1540042"/>
          </a:xfrm>
        </p:spPr>
        <p:txBody>
          <a:bodyPr/>
          <a:lstStyle/>
          <a:p>
            <a:pPr>
              <a:lnSpc>
                <a:spcPct val="100000"/>
              </a:lnSpc>
            </a:pPr>
            <a:r>
              <a:rPr lang="nl-NL" sz="6600">
                <a:solidFill>
                  <a:schemeClr val="bg1">
                    <a:lumMod val="95000"/>
                  </a:schemeClr>
                </a:solidFill>
                <a:latin typeface="Arial Narrow" panose="020B0606020202030204" pitchFamily="34" charset="0"/>
              </a:rPr>
              <a:t>STELLING 8   </a:t>
            </a:r>
            <a:r>
              <a:rPr lang="nl-NL" sz="6600">
                <a:solidFill>
                  <a:srgbClr val="FF0000"/>
                </a:solidFill>
                <a:latin typeface="Arial Narrow" panose="020B0606020202030204" pitchFamily="34" charset="0"/>
              </a:rPr>
              <a:t>open debat</a:t>
            </a:r>
            <a:endParaRPr lang="nl-BE" sz="6600" dirty="0">
              <a:solidFill>
                <a:schemeClr val="bg1">
                  <a:lumMod val="95000"/>
                </a:schemeClr>
              </a:solidFill>
              <a:latin typeface="Arial Narrow" panose="020B0606020202030204" pitchFamily="34" charset="0"/>
            </a:endParaRPr>
          </a:p>
        </p:txBody>
      </p:sp>
      <p:pic>
        <p:nvPicPr>
          <p:cNvPr id="3" name="Afbeelding 2" descr="Afbeelding met buitenshuis, collage, mensen&#10;&#10;Door AI gegenereerde inhoud is mogelijk onjuist.">
            <a:extLst>
              <a:ext uri="{FF2B5EF4-FFF2-40B4-BE49-F238E27FC236}">
                <a16:creationId xmlns:a16="http://schemas.microsoft.com/office/drawing/2014/main" id="{A6826B5C-89F9-74C6-4780-8D95E8047A7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077075" y="2538868"/>
            <a:ext cx="4657725" cy="28969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82591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E825134-4772-9F9C-AF97-B283294E9B96}"/>
            </a:ext>
          </a:extLst>
        </p:cNvPr>
        <p:cNvGrpSpPr/>
        <p:nvPr/>
      </p:nvGrpSpPr>
      <p:grpSpPr>
        <a:xfrm>
          <a:off x="0" y="0"/>
          <a:ext cx="0" cy="0"/>
          <a:chOff x="0" y="0"/>
          <a:chExt cx="0" cy="0"/>
        </a:xfrm>
      </p:grpSpPr>
      <p:grpSp>
        <p:nvGrpSpPr>
          <p:cNvPr id="4" name="Groep 3">
            <a:extLst>
              <a:ext uri="{FF2B5EF4-FFF2-40B4-BE49-F238E27FC236}">
                <a16:creationId xmlns:a16="http://schemas.microsoft.com/office/drawing/2014/main" id="{F176BE3E-521F-4EAD-16DC-82BC96946762}"/>
              </a:ext>
            </a:extLst>
          </p:cNvPr>
          <p:cNvGrpSpPr/>
          <p:nvPr/>
        </p:nvGrpSpPr>
        <p:grpSpPr>
          <a:xfrm>
            <a:off x="457199" y="2538868"/>
            <a:ext cx="6124576" cy="2896980"/>
            <a:chOff x="-2" y="0"/>
            <a:chExt cx="11506201" cy="2896980"/>
          </a:xfrm>
          <a:scene3d>
            <a:camera prst="orthographicFront">
              <a:rot lat="0" lon="0" rev="0"/>
            </a:camera>
            <a:lightRig rig="balanced" dir="t">
              <a:rot lat="0" lon="0" rev="8700000"/>
            </a:lightRig>
          </a:scene3d>
        </p:grpSpPr>
        <p:sp>
          <p:nvSpPr>
            <p:cNvPr id="10" name="Rechthoek: afgeronde hoeken 9">
              <a:extLst>
                <a:ext uri="{FF2B5EF4-FFF2-40B4-BE49-F238E27FC236}">
                  <a16:creationId xmlns:a16="http://schemas.microsoft.com/office/drawing/2014/main" id="{6BBA1D5C-3B8A-0AAF-0DE0-F46FED642011}"/>
                </a:ext>
              </a:extLst>
            </p:cNvPr>
            <p:cNvSpPr/>
            <p:nvPr/>
          </p:nvSpPr>
          <p:spPr>
            <a:xfrm>
              <a:off x="0" y="0"/>
              <a:ext cx="11506199" cy="2896980"/>
            </a:xfrm>
            <a:prstGeom prst="roundRect">
              <a:avLst>
                <a:gd name="adj" fmla="val 10000"/>
              </a:avLst>
            </a:prstGeom>
            <a:solidFill>
              <a:srgbClr val="F7A81B"/>
            </a:solidFill>
            <a:ln w="19050">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1" name="Rechthoek: afgeronde hoeken 4">
              <a:extLst>
                <a:ext uri="{FF2B5EF4-FFF2-40B4-BE49-F238E27FC236}">
                  <a16:creationId xmlns:a16="http://schemas.microsoft.com/office/drawing/2014/main" id="{89CAA3DE-0B70-3B06-782E-3FCFB5F83184}"/>
                </a:ext>
              </a:extLst>
            </p:cNvPr>
            <p:cNvSpPr txBox="1"/>
            <p:nvPr/>
          </p:nvSpPr>
          <p:spPr>
            <a:xfrm>
              <a:off x="-2" y="0"/>
              <a:ext cx="11506199" cy="2896980"/>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4000" b="1"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Elke Rotaryclub vaardigt een clublid af naar een District Commissie</a:t>
              </a:r>
              <a:endParaRPr lang="nl-NL" sz="4000" b="1" kern="12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grpSp>
      <p:sp>
        <p:nvSpPr>
          <p:cNvPr id="15" name="Titel 1">
            <a:extLst>
              <a:ext uri="{FF2B5EF4-FFF2-40B4-BE49-F238E27FC236}">
                <a16:creationId xmlns:a16="http://schemas.microsoft.com/office/drawing/2014/main" id="{4C2D54DD-C8EC-025F-C324-69C76A1BBF32}"/>
              </a:ext>
            </a:extLst>
          </p:cNvPr>
          <p:cNvSpPr>
            <a:spLocks noGrp="1"/>
          </p:cNvSpPr>
          <p:nvPr>
            <p:ph type="title"/>
          </p:nvPr>
        </p:nvSpPr>
        <p:spPr>
          <a:xfrm>
            <a:off x="380999" y="1"/>
            <a:ext cx="11506201" cy="1540042"/>
          </a:xfrm>
        </p:spPr>
        <p:txBody>
          <a:bodyPr/>
          <a:lstStyle/>
          <a:p>
            <a:pPr>
              <a:lnSpc>
                <a:spcPct val="100000"/>
              </a:lnSpc>
            </a:pPr>
            <a:r>
              <a:rPr lang="nl-NL" sz="6600" dirty="0">
                <a:solidFill>
                  <a:schemeClr val="bg1">
                    <a:lumMod val="95000"/>
                  </a:schemeClr>
                </a:solidFill>
                <a:latin typeface="Arial Narrow" panose="020B0606020202030204" pitchFamily="34" charset="0"/>
              </a:rPr>
              <a:t>STELLING 9</a:t>
            </a:r>
            <a:endParaRPr lang="nl-BE" sz="6600" dirty="0">
              <a:solidFill>
                <a:schemeClr val="bg1">
                  <a:lumMod val="95000"/>
                </a:schemeClr>
              </a:solidFill>
              <a:latin typeface="Arial Narrow" panose="020B0606020202030204" pitchFamily="34" charset="0"/>
            </a:endParaRPr>
          </a:p>
        </p:txBody>
      </p:sp>
      <p:pic>
        <p:nvPicPr>
          <p:cNvPr id="3" name="Afbeelding 2">
            <a:extLst>
              <a:ext uri="{FF2B5EF4-FFF2-40B4-BE49-F238E27FC236}">
                <a16:creationId xmlns:a16="http://schemas.microsoft.com/office/drawing/2014/main" id="{4D748D51-799F-A749-8E12-48BDC613DFF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600950" y="2524734"/>
            <a:ext cx="4133850" cy="292524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2548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D4312-E784-1091-7FF8-5251AC7C1DFF}"/>
            </a:ext>
          </a:extLst>
        </p:cNvPr>
        <p:cNvGrpSpPr/>
        <p:nvPr/>
      </p:nvGrpSpPr>
      <p:grpSpPr>
        <a:xfrm>
          <a:off x="0" y="0"/>
          <a:ext cx="0" cy="0"/>
          <a:chOff x="0" y="0"/>
          <a:chExt cx="0" cy="0"/>
        </a:xfrm>
      </p:grpSpPr>
      <p:grpSp>
        <p:nvGrpSpPr>
          <p:cNvPr id="4" name="Groep 3">
            <a:extLst>
              <a:ext uri="{FF2B5EF4-FFF2-40B4-BE49-F238E27FC236}">
                <a16:creationId xmlns:a16="http://schemas.microsoft.com/office/drawing/2014/main" id="{8009AD60-DDCF-D282-6117-B428780994B6}"/>
              </a:ext>
            </a:extLst>
          </p:cNvPr>
          <p:cNvGrpSpPr/>
          <p:nvPr/>
        </p:nvGrpSpPr>
        <p:grpSpPr>
          <a:xfrm>
            <a:off x="457199" y="2538868"/>
            <a:ext cx="6124576" cy="2896980"/>
            <a:chOff x="-2" y="0"/>
            <a:chExt cx="11506201" cy="2896980"/>
          </a:xfrm>
          <a:scene3d>
            <a:camera prst="orthographicFront">
              <a:rot lat="0" lon="0" rev="0"/>
            </a:camera>
            <a:lightRig rig="balanced" dir="t">
              <a:rot lat="0" lon="0" rev="8700000"/>
            </a:lightRig>
          </a:scene3d>
        </p:grpSpPr>
        <p:sp>
          <p:nvSpPr>
            <p:cNvPr id="10" name="Rechthoek: afgeronde hoeken 9">
              <a:extLst>
                <a:ext uri="{FF2B5EF4-FFF2-40B4-BE49-F238E27FC236}">
                  <a16:creationId xmlns:a16="http://schemas.microsoft.com/office/drawing/2014/main" id="{BD711406-79E0-4DDC-FDD0-62F77415B5E4}"/>
                </a:ext>
              </a:extLst>
            </p:cNvPr>
            <p:cNvSpPr/>
            <p:nvPr/>
          </p:nvSpPr>
          <p:spPr>
            <a:xfrm>
              <a:off x="0" y="0"/>
              <a:ext cx="11506199" cy="2896980"/>
            </a:xfrm>
            <a:prstGeom prst="roundRect">
              <a:avLst>
                <a:gd name="adj" fmla="val 10000"/>
              </a:avLst>
            </a:prstGeom>
            <a:solidFill>
              <a:srgbClr val="F7A81B"/>
            </a:solidFill>
            <a:ln w="19050">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1" name="Rechthoek: afgeronde hoeken 4">
              <a:extLst>
                <a:ext uri="{FF2B5EF4-FFF2-40B4-BE49-F238E27FC236}">
                  <a16:creationId xmlns:a16="http://schemas.microsoft.com/office/drawing/2014/main" id="{8AA1390F-2D67-399E-BA3A-FE2E9188B16B}"/>
                </a:ext>
              </a:extLst>
            </p:cNvPr>
            <p:cNvSpPr txBox="1"/>
            <p:nvPr/>
          </p:nvSpPr>
          <p:spPr>
            <a:xfrm>
              <a:off x="-2" y="0"/>
              <a:ext cx="11506199" cy="2896980"/>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4000" b="1"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Elke Rotarian is verplicht tenminste 1x per 2 jaar een nieuw lid voor te stellen</a:t>
              </a:r>
              <a:endParaRPr lang="nl-NL" sz="4000" b="1" kern="12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grpSp>
      <p:sp>
        <p:nvSpPr>
          <p:cNvPr id="15" name="Titel 1">
            <a:extLst>
              <a:ext uri="{FF2B5EF4-FFF2-40B4-BE49-F238E27FC236}">
                <a16:creationId xmlns:a16="http://schemas.microsoft.com/office/drawing/2014/main" id="{5D59FA50-6677-A63B-DA7D-9EA07190DF08}"/>
              </a:ext>
            </a:extLst>
          </p:cNvPr>
          <p:cNvSpPr>
            <a:spLocks noGrp="1"/>
          </p:cNvSpPr>
          <p:nvPr>
            <p:ph type="title"/>
          </p:nvPr>
        </p:nvSpPr>
        <p:spPr>
          <a:xfrm>
            <a:off x="380999" y="1"/>
            <a:ext cx="11506201" cy="1540042"/>
          </a:xfrm>
        </p:spPr>
        <p:txBody>
          <a:bodyPr/>
          <a:lstStyle/>
          <a:p>
            <a:pPr>
              <a:lnSpc>
                <a:spcPct val="100000"/>
              </a:lnSpc>
            </a:pPr>
            <a:r>
              <a:rPr lang="nl-NL" sz="6600" dirty="0">
                <a:solidFill>
                  <a:schemeClr val="bg1">
                    <a:lumMod val="95000"/>
                  </a:schemeClr>
                </a:solidFill>
                <a:latin typeface="Arial Narrow" panose="020B0606020202030204" pitchFamily="34" charset="0"/>
              </a:rPr>
              <a:t>STELLING 10</a:t>
            </a:r>
            <a:endParaRPr lang="nl-BE" sz="6600" dirty="0">
              <a:solidFill>
                <a:schemeClr val="bg1">
                  <a:lumMod val="95000"/>
                </a:schemeClr>
              </a:solidFill>
              <a:latin typeface="Arial Narrow" panose="020B0606020202030204" pitchFamily="34" charset="0"/>
            </a:endParaRPr>
          </a:p>
        </p:txBody>
      </p:sp>
      <p:pic>
        <p:nvPicPr>
          <p:cNvPr id="2" name="Afbeelding 1" descr="Afbeelding met Menselijk gezicht, persoon, kleding, glimlach&#10;&#10;Door AI gegenereerde inhoud is mogelijk onjuist.">
            <a:extLst>
              <a:ext uri="{FF2B5EF4-FFF2-40B4-BE49-F238E27FC236}">
                <a16:creationId xmlns:a16="http://schemas.microsoft.com/office/drawing/2014/main" id="{D7748508-ED63-5A11-7A26-FDA504F9F1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4175" y="2538868"/>
            <a:ext cx="5153025" cy="289774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00985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FD1D1E8-48E4-1864-3176-8DABE333420E}"/>
            </a:ext>
          </a:extLst>
        </p:cNvPr>
        <p:cNvGrpSpPr/>
        <p:nvPr/>
      </p:nvGrpSpPr>
      <p:grpSpPr>
        <a:xfrm>
          <a:off x="0" y="0"/>
          <a:ext cx="0" cy="0"/>
          <a:chOff x="0" y="0"/>
          <a:chExt cx="0" cy="0"/>
        </a:xfrm>
      </p:grpSpPr>
      <p:grpSp>
        <p:nvGrpSpPr>
          <p:cNvPr id="4" name="Groep 3">
            <a:extLst>
              <a:ext uri="{FF2B5EF4-FFF2-40B4-BE49-F238E27FC236}">
                <a16:creationId xmlns:a16="http://schemas.microsoft.com/office/drawing/2014/main" id="{DEBF11EE-7298-07B9-AE5A-EC11BA410044}"/>
              </a:ext>
            </a:extLst>
          </p:cNvPr>
          <p:cNvGrpSpPr/>
          <p:nvPr/>
        </p:nvGrpSpPr>
        <p:grpSpPr>
          <a:xfrm>
            <a:off x="457199" y="2538868"/>
            <a:ext cx="6124576" cy="2896980"/>
            <a:chOff x="-2" y="0"/>
            <a:chExt cx="11506201" cy="2896980"/>
          </a:xfrm>
          <a:scene3d>
            <a:camera prst="orthographicFront">
              <a:rot lat="0" lon="0" rev="0"/>
            </a:camera>
            <a:lightRig rig="balanced" dir="t">
              <a:rot lat="0" lon="0" rev="8700000"/>
            </a:lightRig>
          </a:scene3d>
        </p:grpSpPr>
        <p:sp>
          <p:nvSpPr>
            <p:cNvPr id="10" name="Rechthoek: afgeronde hoeken 9">
              <a:extLst>
                <a:ext uri="{FF2B5EF4-FFF2-40B4-BE49-F238E27FC236}">
                  <a16:creationId xmlns:a16="http://schemas.microsoft.com/office/drawing/2014/main" id="{9F9B2A1A-F370-ABA8-2BEF-939685A716FF}"/>
                </a:ext>
              </a:extLst>
            </p:cNvPr>
            <p:cNvSpPr/>
            <p:nvPr/>
          </p:nvSpPr>
          <p:spPr>
            <a:xfrm>
              <a:off x="0" y="0"/>
              <a:ext cx="11506199" cy="2896980"/>
            </a:xfrm>
            <a:prstGeom prst="roundRect">
              <a:avLst>
                <a:gd name="adj" fmla="val 10000"/>
              </a:avLst>
            </a:prstGeom>
            <a:solidFill>
              <a:srgbClr val="F7A81B"/>
            </a:solidFill>
            <a:ln w="19050">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1" name="Rechthoek: afgeronde hoeken 4">
              <a:extLst>
                <a:ext uri="{FF2B5EF4-FFF2-40B4-BE49-F238E27FC236}">
                  <a16:creationId xmlns:a16="http://schemas.microsoft.com/office/drawing/2014/main" id="{74AF6612-CA60-DAE7-AD3F-817EF85691EB}"/>
                </a:ext>
              </a:extLst>
            </p:cNvPr>
            <p:cNvSpPr txBox="1"/>
            <p:nvPr/>
          </p:nvSpPr>
          <p:spPr>
            <a:xfrm>
              <a:off x="-2" y="0"/>
              <a:ext cx="11506199" cy="2896980"/>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4000" b="1"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In elke Rotaryclub waar gegeten wordt tenminste 1x p/maand vegetarisch.</a:t>
              </a:r>
              <a:endParaRPr lang="nl-NL" sz="4000" b="1" kern="12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grpSp>
      <p:sp>
        <p:nvSpPr>
          <p:cNvPr id="15" name="Titel 1">
            <a:extLst>
              <a:ext uri="{FF2B5EF4-FFF2-40B4-BE49-F238E27FC236}">
                <a16:creationId xmlns:a16="http://schemas.microsoft.com/office/drawing/2014/main" id="{91DE33EA-FB59-2544-F1FF-0C350AA0D60C}"/>
              </a:ext>
            </a:extLst>
          </p:cNvPr>
          <p:cNvSpPr>
            <a:spLocks noGrp="1"/>
          </p:cNvSpPr>
          <p:nvPr>
            <p:ph type="title"/>
          </p:nvPr>
        </p:nvSpPr>
        <p:spPr>
          <a:xfrm>
            <a:off x="380999" y="1"/>
            <a:ext cx="11506201" cy="1540042"/>
          </a:xfrm>
        </p:spPr>
        <p:txBody>
          <a:bodyPr/>
          <a:lstStyle/>
          <a:p>
            <a:pPr>
              <a:lnSpc>
                <a:spcPct val="100000"/>
              </a:lnSpc>
            </a:pPr>
            <a:r>
              <a:rPr lang="nl-NL" sz="6600" dirty="0">
                <a:solidFill>
                  <a:schemeClr val="bg1">
                    <a:lumMod val="95000"/>
                  </a:schemeClr>
                </a:solidFill>
                <a:latin typeface="Arial Narrow" panose="020B0606020202030204" pitchFamily="34" charset="0"/>
              </a:rPr>
              <a:t>STELLING 11</a:t>
            </a:r>
            <a:endParaRPr lang="nl-BE" sz="6600" dirty="0">
              <a:solidFill>
                <a:schemeClr val="bg1">
                  <a:lumMod val="95000"/>
                </a:schemeClr>
              </a:solidFill>
              <a:latin typeface="Arial Narrow" panose="020B0606020202030204" pitchFamily="34" charset="0"/>
            </a:endParaRPr>
          </a:p>
        </p:txBody>
      </p:sp>
      <p:pic>
        <p:nvPicPr>
          <p:cNvPr id="9218" name="Picture 2">
            <a:extLst>
              <a:ext uri="{FF2B5EF4-FFF2-40B4-BE49-F238E27FC236}">
                <a16:creationId xmlns:a16="http://schemas.microsoft.com/office/drawing/2014/main" id="{DDBE1105-BECD-7411-12C6-F6C4E82EA9F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58062" y="2515769"/>
            <a:ext cx="4376738" cy="292007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10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500" fill="hold"/>
                                        <p:tgtEl>
                                          <p:spTgt spid="9218"/>
                                        </p:tgtEl>
                                        <p:attrNameLst>
                                          <p:attrName>ppt_w</p:attrName>
                                        </p:attrNameLst>
                                      </p:cBhvr>
                                      <p:tavLst>
                                        <p:tav tm="0">
                                          <p:val>
                                            <p:fltVal val="0"/>
                                          </p:val>
                                        </p:tav>
                                        <p:tav tm="100000">
                                          <p:val>
                                            <p:strVal val="#ppt_w"/>
                                          </p:val>
                                        </p:tav>
                                      </p:tavLst>
                                    </p:anim>
                                    <p:anim calcmode="lin" valueType="num">
                                      <p:cBhvr>
                                        <p:cTn id="13" dur="500" fill="hold"/>
                                        <p:tgtEl>
                                          <p:spTgt spid="9218"/>
                                        </p:tgtEl>
                                        <p:attrNameLst>
                                          <p:attrName>ppt_h</p:attrName>
                                        </p:attrNameLst>
                                      </p:cBhvr>
                                      <p:tavLst>
                                        <p:tav tm="0">
                                          <p:val>
                                            <p:fltVal val="0"/>
                                          </p:val>
                                        </p:tav>
                                        <p:tav tm="100000">
                                          <p:val>
                                            <p:strVal val="#ppt_h"/>
                                          </p:val>
                                        </p:tav>
                                      </p:tavLst>
                                    </p:anim>
                                    <p:animEffect transition="in" filter="fade">
                                      <p:cBhvr>
                                        <p:cTn id="14"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73BB7-00B3-B7D3-37E2-5124195CAD06}"/>
            </a:ext>
          </a:extLst>
        </p:cNvPr>
        <p:cNvGrpSpPr/>
        <p:nvPr/>
      </p:nvGrpSpPr>
      <p:grpSpPr>
        <a:xfrm>
          <a:off x="0" y="0"/>
          <a:ext cx="0" cy="0"/>
          <a:chOff x="0" y="0"/>
          <a:chExt cx="0" cy="0"/>
        </a:xfrm>
      </p:grpSpPr>
      <p:pic>
        <p:nvPicPr>
          <p:cNvPr id="11" name="Afbeelding 10">
            <a:extLst>
              <a:ext uri="{FF2B5EF4-FFF2-40B4-BE49-F238E27FC236}">
                <a16:creationId xmlns:a16="http://schemas.microsoft.com/office/drawing/2014/main" id="{E9F49409-EC27-596F-ACD1-4C6DF0C6A97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144463"/>
            <a:ext cx="12277484" cy="7357659"/>
          </a:xfrm>
          <a:prstGeom prst="rect">
            <a:avLst/>
          </a:prstGeom>
          <a:ln>
            <a:noFill/>
          </a:ln>
          <a:effectLst>
            <a:outerShdw blurRad="44450" dist="27940" dir="5400000" algn="ctr">
              <a:srgbClr val="000000">
                <a:alpha val="32000"/>
              </a:srgbClr>
            </a:outerShdw>
          </a:effectLst>
        </p:spPr>
      </p:pic>
      <p:sp>
        <p:nvSpPr>
          <p:cNvPr id="90116" name="AutoShape 4" descr="De kunst van het vragen stellen. - Denkenkunjeleren">
            <a:extLst>
              <a:ext uri="{FF2B5EF4-FFF2-40B4-BE49-F238E27FC236}">
                <a16:creationId xmlns:a16="http://schemas.microsoft.com/office/drawing/2014/main" id="{67EE2CA0-8212-038D-F101-B9B688F04E9D}"/>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BE"/>
          </a:p>
        </p:txBody>
      </p:sp>
      <p:sp>
        <p:nvSpPr>
          <p:cNvPr id="7" name="Tijdelijke aanduiding voor tekst 6">
            <a:extLst>
              <a:ext uri="{FF2B5EF4-FFF2-40B4-BE49-F238E27FC236}">
                <a16:creationId xmlns:a16="http://schemas.microsoft.com/office/drawing/2014/main" id="{DC31E761-5A63-DB66-7E1F-EAAF4E9AA965}"/>
              </a:ext>
            </a:extLst>
          </p:cNvPr>
          <p:cNvSpPr>
            <a:spLocks noGrp="1"/>
          </p:cNvSpPr>
          <p:nvPr>
            <p:ph type="body" sz="quarter" idx="14"/>
          </p:nvPr>
        </p:nvSpPr>
        <p:spPr>
          <a:xfrm>
            <a:off x="61546" y="554037"/>
            <a:ext cx="12130454" cy="1406647"/>
          </a:xfrm>
          <a:ln>
            <a:noFill/>
          </a:ln>
        </p:spPr>
        <p:txBody>
          <a:bodyPr/>
          <a:lstStyle/>
          <a:p>
            <a:pPr algn="ctr"/>
            <a:r>
              <a:rPr lang="nl-NL" sz="12000" b="0" dirty="0">
                <a:solidFill>
                  <a:srgbClr val="FDDD56"/>
                </a:solidFill>
                <a:effectLst>
                  <a:outerShdw blurRad="38100" dist="38100" dir="2700000" algn="tl">
                    <a:srgbClr val="000000">
                      <a:alpha val="43137"/>
                    </a:srgbClr>
                  </a:outerShdw>
                </a:effectLst>
                <a:latin typeface="Sketch Chalk" panose="02000600000000000000" pitchFamily="2" charset="0"/>
              </a:rPr>
              <a:t>Vragen?</a:t>
            </a:r>
          </a:p>
        </p:txBody>
      </p:sp>
      <p:grpSp>
        <p:nvGrpSpPr>
          <p:cNvPr id="2" name="Group 45">
            <a:extLst>
              <a:ext uri="{FF2B5EF4-FFF2-40B4-BE49-F238E27FC236}">
                <a16:creationId xmlns:a16="http://schemas.microsoft.com/office/drawing/2014/main" id="{D035294A-B230-79E3-B3F7-A17EE8510F10}"/>
              </a:ext>
            </a:extLst>
          </p:cNvPr>
          <p:cNvGrpSpPr/>
          <p:nvPr/>
        </p:nvGrpSpPr>
        <p:grpSpPr>
          <a:xfrm>
            <a:off x="6315250" y="7459796"/>
            <a:ext cx="4987750" cy="451900"/>
            <a:chOff x="91018" y="6984916"/>
            <a:chExt cx="4987750" cy="451900"/>
          </a:xfrm>
        </p:grpSpPr>
        <p:grpSp>
          <p:nvGrpSpPr>
            <p:cNvPr id="3" name="Group 69">
              <a:extLst>
                <a:ext uri="{FF2B5EF4-FFF2-40B4-BE49-F238E27FC236}">
                  <a16:creationId xmlns:a16="http://schemas.microsoft.com/office/drawing/2014/main" id="{CFF8F9BD-F86F-E10F-56B4-81A236AD5C89}"/>
                </a:ext>
              </a:extLst>
            </p:cNvPr>
            <p:cNvGrpSpPr/>
            <p:nvPr/>
          </p:nvGrpSpPr>
          <p:grpSpPr>
            <a:xfrm>
              <a:off x="1383401" y="6984916"/>
              <a:ext cx="3695367" cy="430863"/>
              <a:chOff x="1316510" y="6885708"/>
              <a:chExt cx="3695367" cy="430863"/>
            </a:xfrm>
          </p:grpSpPr>
          <p:sp>
            <p:nvSpPr>
              <p:cNvPr id="6" name="Rectangle 72">
                <a:extLst>
                  <a:ext uri="{FF2B5EF4-FFF2-40B4-BE49-F238E27FC236}">
                    <a16:creationId xmlns:a16="http://schemas.microsoft.com/office/drawing/2014/main" id="{184C8437-32CA-C982-F1A2-739F94087B6B}"/>
                  </a:ext>
                </a:extLst>
              </p:cNvPr>
              <p:cNvSpPr/>
              <p:nvPr/>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latin typeface="Arial" panose="020B0604020202020204" pitchFamily="34" charset="0"/>
                    <a:cs typeface="Arial" panose="020B0604020202020204" pitchFamily="34" charset="0"/>
                  </a:rPr>
                  <a:t>Royal Blue</a:t>
                </a:r>
                <a:br>
                  <a:rPr lang="en-US" sz="7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R23,G69,B143</a:t>
                </a:r>
                <a:endParaRPr lang="en-US" sz="700" dirty="0">
                  <a:latin typeface="Arial" panose="020B0604020202020204" pitchFamily="34" charset="0"/>
                  <a:cs typeface="Arial" panose="020B0604020202020204" pitchFamily="34" charset="0"/>
                </a:endParaRPr>
              </a:p>
            </p:txBody>
          </p:sp>
          <p:sp>
            <p:nvSpPr>
              <p:cNvPr id="8" name="Rectangle 73">
                <a:extLst>
                  <a:ext uri="{FF2B5EF4-FFF2-40B4-BE49-F238E27FC236}">
                    <a16:creationId xmlns:a16="http://schemas.microsoft.com/office/drawing/2014/main" id="{D791F975-E875-D561-4563-011A18EA864A}"/>
                  </a:ext>
                </a:extLst>
              </p:cNvPr>
              <p:cNvSpPr/>
              <p:nvPr/>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latin typeface="Arial" panose="020B0604020202020204" pitchFamily="34" charset="0"/>
                    <a:cs typeface="Arial" panose="020B0604020202020204" pitchFamily="34" charset="0"/>
                  </a:rPr>
                  <a:t>Azure</a:t>
                </a:r>
                <a:br>
                  <a:rPr lang="en-US" sz="600" dirty="0">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R0,G93,B170</a:t>
                </a:r>
              </a:p>
            </p:txBody>
          </p:sp>
          <p:sp>
            <p:nvSpPr>
              <p:cNvPr id="9" name="Rectangle 74">
                <a:extLst>
                  <a:ext uri="{FF2B5EF4-FFF2-40B4-BE49-F238E27FC236}">
                    <a16:creationId xmlns:a16="http://schemas.microsoft.com/office/drawing/2014/main" id="{4AE810EE-1A0F-CA00-DD13-01C4E4E082DE}"/>
                  </a:ext>
                </a:extLst>
              </p:cNvPr>
              <p:cNvSpPr/>
              <p:nvPr/>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latin typeface="Arial" panose="020B0604020202020204" pitchFamily="34" charset="0"/>
                    <a:cs typeface="Arial" panose="020B0604020202020204" pitchFamily="34" charset="0"/>
                  </a:rPr>
                  <a:t>Sky Blue </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R1,G180,B231</a:t>
                </a:r>
              </a:p>
            </p:txBody>
          </p:sp>
          <p:sp>
            <p:nvSpPr>
              <p:cNvPr id="10" name="Rectangle 75">
                <a:extLst>
                  <a:ext uri="{FF2B5EF4-FFF2-40B4-BE49-F238E27FC236}">
                    <a16:creationId xmlns:a16="http://schemas.microsoft.com/office/drawing/2014/main" id="{7BD8F3AB-FF34-2B69-F3EA-F946354BB746}"/>
                  </a:ext>
                </a:extLst>
              </p:cNvPr>
              <p:cNvSpPr/>
              <p:nvPr/>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latin typeface="Arial" panose="020B0604020202020204" pitchFamily="34" charset="0"/>
                    <a:cs typeface="Arial" panose="020B0604020202020204" pitchFamily="34" charset="0"/>
                  </a:rPr>
                  <a:t>Violet</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R135,G33,B117</a:t>
                </a:r>
              </a:p>
            </p:txBody>
          </p:sp>
          <p:sp>
            <p:nvSpPr>
              <p:cNvPr id="12" name="Rectangle 76">
                <a:extLst>
                  <a:ext uri="{FF2B5EF4-FFF2-40B4-BE49-F238E27FC236}">
                    <a16:creationId xmlns:a16="http://schemas.microsoft.com/office/drawing/2014/main" id="{731A56D5-D1F0-2129-EC71-F2AA9CD17D80}"/>
                  </a:ext>
                </a:extLst>
              </p:cNvPr>
              <p:cNvSpPr/>
              <p:nvPr/>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latin typeface="Arial" panose="020B0604020202020204" pitchFamily="34" charset="0"/>
                    <a:cs typeface="Arial" panose="020B0604020202020204" pitchFamily="34" charset="0"/>
                  </a:rPr>
                  <a:t>Orange</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R255,G118,B0</a:t>
                </a:r>
              </a:p>
            </p:txBody>
          </p:sp>
          <p:sp>
            <p:nvSpPr>
              <p:cNvPr id="13" name="Rectangle 77">
                <a:extLst>
                  <a:ext uri="{FF2B5EF4-FFF2-40B4-BE49-F238E27FC236}">
                    <a16:creationId xmlns:a16="http://schemas.microsoft.com/office/drawing/2014/main" id="{BFF33EBD-C01B-722B-7727-B48027B51051}"/>
                  </a:ext>
                </a:extLst>
              </p:cNvPr>
              <p:cNvSpPr/>
              <p:nvPr/>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latin typeface="Arial" panose="020B0604020202020204" pitchFamily="34" charset="0"/>
                    <a:cs typeface="Arial" panose="020B0604020202020204" pitchFamily="34" charset="0"/>
                  </a:rPr>
                  <a:t>Gold</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R247,G168,B27</a:t>
                </a:r>
              </a:p>
            </p:txBody>
          </p:sp>
          <p:sp>
            <p:nvSpPr>
              <p:cNvPr id="14" name="Rectangle 78">
                <a:extLst>
                  <a:ext uri="{FF2B5EF4-FFF2-40B4-BE49-F238E27FC236}">
                    <a16:creationId xmlns:a16="http://schemas.microsoft.com/office/drawing/2014/main" id="{4966C374-3383-7289-117E-352EDC70E24B}"/>
                  </a:ext>
                </a:extLst>
              </p:cNvPr>
              <p:cNvSpPr/>
              <p:nvPr/>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latin typeface="Arial" panose="020B0604020202020204" pitchFamily="34" charset="0"/>
                    <a:cs typeface="Arial" panose="020B0604020202020204" pitchFamily="34" charset="0"/>
                  </a:rPr>
                  <a:t>Cranberry</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R217,G27, B92</a:t>
                </a:r>
              </a:p>
            </p:txBody>
          </p:sp>
          <p:sp>
            <p:nvSpPr>
              <p:cNvPr id="15" name="Rectangle 79">
                <a:extLst>
                  <a:ext uri="{FF2B5EF4-FFF2-40B4-BE49-F238E27FC236}">
                    <a16:creationId xmlns:a16="http://schemas.microsoft.com/office/drawing/2014/main" id="{9E3A1E29-059C-4E56-9B9E-39BFA08AE3DC}"/>
                  </a:ext>
                </a:extLst>
              </p:cNvPr>
              <p:cNvSpPr/>
              <p:nvPr/>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latin typeface="Arial" panose="020B0604020202020204" pitchFamily="34" charset="0"/>
                    <a:cs typeface="Arial" panose="020B0604020202020204" pitchFamily="34" charset="0"/>
                  </a:rPr>
                  <a:t>Turquoise</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R0,G153,B153</a:t>
                </a:r>
              </a:p>
            </p:txBody>
          </p:sp>
        </p:grpSp>
        <p:sp>
          <p:nvSpPr>
            <p:cNvPr id="4" name="TextBox 70">
              <a:extLst>
                <a:ext uri="{FF2B5EF4-FFF2-40B4-BE49-F238E27FC236}">
                  <a16:creationId xmlns:a16="http://schemas.microsoft.com/office/drawing/2014/main" id="{294DB91A-BECF-8D65-32FD-E22DF01CE839}"/>
                </a:ext>
              </a:extLst>
            </p:cNvPr>
            <p:cNvSpPr txBox="1"/>
            <p:nvPr/>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latin typeface="Arial" panose="020B0604020202020204" pitchFamily="34" charset="0"/>
                  <a:cs typeface="Arial" panose="020B0604020202020204" pitchFamily="34" charset="0"/>
                </a:rPr>
                <a:t>Rotary Leadership Colors</a:t>
              </a:r>
            </a:p>
          </p:txBody>
        </p:sp>
        <p:sp>
          <p:nvSpPr>
            <p:cNvPr id="5" name="TextBox 71">
              <a:extLst>
                <a:ext uri="{FF2B5EF4-FFF2-40B4-BE49-F238E27FC236}">
                  <a16:creationId xmlns:a16="http://schemas.microsoft.com/office/drawing/2014/main" id="{72F5CD8C-175A-758B-9DD6-91D08BB45C70}"/>
                </a:ext>
              </a:extLst>
            </p:cNvPr>
            <p:cNvSpPr txBox="1"/>
            <p:nvPr/>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latin typeface="Arial" panose="020B0604020202020204" pitchFamily="34" charset="0"/>
                  <a:cs typeface="Arial" panose="020B0604020202020204" pitchFamily="34" charset="0"/>
                </a:rPr>
                <a:t>Secondary Colors</a:t>
              </a:r>
            </a:p>
          </p:txBody>
        </p:sp>
      </p:grpSp>
    </p:spTree>
    <p:extLst>
      <p:ext uri="{BB962C8B-B14F-4D97-AF65-F5344CB8AC3E}">
        <p14:creationId xmlns:p14="http://schemas.microsoft.com/office/powerpoint/2010/main" val="2412405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35445EBD-DC40-D0D6-E10E-7171643EDE84}"/>
              </a:ext>
            </a:extLst>
          </p:cNvPr>
          <p:cNvSpPr>
            <a:spLocks noGrp="1"/>
          </p:cNvSpPr>
          <p:nvPr>
            <p:ph type="pic" sz="quarter" idx="10"/>
          </p:nvPr>
        </p:nvSpPr>
        <p:spPr>
          <a:xfrm>
            <a:off x="0" y="0"/>
            <a:ext cx="8138160" cy="6804025"/>
          </a:xfrm>
        </p:spPr>
        <p:txBody>
          <a:bodyPr/>
          <a:lstStyle/>
          <a:p>
            <a:endParaRPr lang="nl-NL"/>
          </a:p>
        </p:txBody>
      </p:sp>
      <p:sp>
        <p:nvSpPr>
          <p:cNvPr id="5" name="Titel 4">
            <a:extLst>
              <a:ext uri="{FF2B5EF4-FFF2-40B4-BE49-F238E27FC236}">
                <a16:creationId xmlns:a16="http://schemas.microsoft.com/office/drawing/2014/main" id="{C1CA3E91-1C88-6C2F-DBFC-C234AEB184CB}"/>
              </a:ext>
            </a:extLst>
          </p:cNvPr>
          <p:cNvSpPr>
            <a:spLocks noGrp="1"/>
          </p:cNvSpPr>
          <p:nvPr>
            <p:ph type="ctrTitle"/>
          </p:nvPr>
        </p:nvSpPr>
        <p:spPr>
          <a:xfrm>
            <a:off x="8138160" y="2811053"/>
            <a:ext cx="4053840" cy="2529043"/>
          </a:xfrm>
        </p:spPr>
        <p:txBody>
          <a:bodyPr/>
          <a:lstStyle/>
          <a:p>
            <a:r>
              <a:rPr lang="nl-NL" dirty="0"/>
              <a:t>  </a:t>
            </a:r>
          </a:p>
        </p:txBody>
      </p:sp>
      <p:sp>
        <p:nvSpPr>
          <p:cNvPr id="12" name="Ondertitel 11">
            <a:extLst>
              <a:ext uri="{FF2B5EF4-FFF2-40B4-BE49-F238E27FC236}">
                <a16:creationId xmlns:a16="http://schemas.microsoft.com/office/drawing/2014/main" id="{E5EA8ECC-0D0B-D669-268B-7BB3A75BF891}"/>
              </a:ext>
            </a:extLst>
          </p:cNvPr>
          <p:cNvSpPr>
            <a:spLocks noGrp="1"/>
          </p:cNvSpPr>
          <p:nvPr>
            <p:ph type="subTitle" idx="1"/>
          </p:nvPr>
        </p:nvSpPr>
        <p:spPr>
          <a:xfrm>
            <a:off x="9754044" y="2078956"/>
            <a:ext cx="2437956" cy="580921"/>
          </a:xfrm>
        </p:spPr>
        <p:txBody>
          <a:bodyPr/>
          <a:lstStyle/>
          <a:p>
            <a:r>
              <a:rPr lang="nl-NL" dirty="0"/>
              <a:t>Even voorstellen</a:t>
            </a:r>
          </a:p>
        </p:txBody>
      </p:sp>
      <p:graphicFrame>
        <p:nvGraphicFramePr>
          <p:cNvPr id="7" name="Diagram 6">
            <a:extLst>
              <a:ext uri="{FF2B5EF4-FFF2-40B4-BE49-F238E27FC236}">
                <a16:creationId xmlns:a16="http://schemas.microsoft.com/office/drawing/2014/main" id="{814059C4-4EA1-B350-13C4-7778BFB5E027}"/>
              </a:ext>
            </a:extLst>
          </p:cNvPr>
          <p:cNvGraphicFramePr/>
          <p:nvPr>
            <p:extLst>
              <p:ext uri="{D42A27DB-BD31-4B8C-83A1-F6EECF244321}">
                <p14:modId xmlns:p14="http://schemas.microsoft.com/office/powerpoint/2010/main" val="1854764171"/>
              </p:ext>
            </p:extLst>
          </p:nvPr>
        </p:nvGraphicFramePr>
        <p:xfrm>
          <a:off x="0" y="53975"/>
          <a:ext cx="9324848" cy="6375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Afbeelding 10">
            <a:extLst>
              <a:ext uri="{FF2B5EF4-FFF2-40B4-BE49-F238E27FC236}">
                <a16:creationId xmlns:a16="http://schemas.microsoft.com/office/drawing/2014/main" id="{EC0F4A0D-63C4-0789-CFA0-1530AC43B65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71543" y="3015878"/>
            <a:ext cx="3920457" cy="2119392"/>
          </a:xfrm>
          <a:prstGeom prst="rect">
            <a:avLst/>
          </a:prstGeom>
        </p:spPr>
      </p:pic>
    </p:spTree>
    <p:extLst>
      <p:ext uri="{BB962C8B-B14F-4D97-AF65-F5344CB8AC3E}">
        <p14:creationId xmlns:p14="http://schemas.microsoft.com/office/powerpoint/2010/main" val="86933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strips(downRight)">
                                      <p:cBhvr>
                                        <p:cTn id="7" dur="500"/>
                                        <p:tgtEl>
                                          <p:spTgt spid="12">
                                            <p:bg/>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strips(downRight)">
                                      <p:cBhvr>
                                        <p:cTn id="10" dur="500"/>
                                        <p:tgtEl>
                                          <p:spTgt spid="12">
                                            <p:txEl>
                                              <p:pRg st="0" end="0"/>
                                            </p:txEl>
                                          </p:spTgt>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1500"/>
                            </p:stCondLst>
                            <p:childTnLst>
                              <p:par>
                                <p:cTn id="24" presetID="1" presetClass="entr" presetSubtype="0" fill="hold" grpId="0" nodeType="afterEffect">
                                  <p:stCondLst>
                                    <p:cond delay="0"/>
                                  </p:stCondLst>
                                  <p:childTnLst>
                                    <p:set>
                                      <p:cBhvr>
                                        <p:cTn id="25" dur="1" fill="hold">
                                          <p:stCondLst>
                                            <p:cond delay="0"/>
                                          </p:stCondLst>
                                        </p:cTn>
                                        <p:tgtEl>
                                          <p:spTgt spid="7">
                                            <p:graphicEl>
                                              <a:dgm id="{C4B10D4D-67DC-406D-A439-AD962360DC50}"/>
                                            </p:graphic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
                                            <p:graphicEl>
                                              <a:dgm id="{6B4A0CB0-081D-4BBF-A0EE-F0B2D18AFE5F}"/>
                                            </p:graphic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graphicEl>
                                              <a:dgm id="{972FF9E2-A3F8-49CA-85CE-4F5D129AFEE6}"/>
                                            </p:graphic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7">
                                            <p:graphicEl>
                                              <a:dgm id="{AC5CA9E2-17AC-4C49-A6F2-FA658C548275}"/>
                                            </p:graphic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
                                            <p:graphicEl>
                                              <a:dgm id="{ACAD5227-0B9F-47DF-9E1D-DA79B67AF19C}"/>
                                            </p:graphic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
                                            <p:graphicEl>
                                              <a:dgm id="{BF418F9A-4246-4B6B-A266-E0C8E23EB9F5}"/>
                                            </p:graphic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
                                            <p:graphicEl>
                                              <a:dgm id="{8EE9B1D1-3AAE-40CD-90CA-E6857681D7CE}"/>
                                            </p:graphic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
                                            <p:graphicEl>
                                              <a:dgm id="{87DC0330-49E0-42AF-BC7F-59077668F17A}"/>
                                            </p:graphic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7">
                                            <p:graphicEl>
                                              <a:dgm id="{7A09C492-F08D-4DBB-B85C-87D113533F3A}"/>
                                            </p:graphicEl>
                                          </p:spTgt>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7">
                                            <p:graphicEl>
                                              <a:dgm id="{9E46F533-F71E-479E-A565-6F9E49B029C9}"/>
                                            </p:graphic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7">
                                            <p:graphicEl>
                                              <a:dgm id="{98D22CC9-ADF1-4934-97A5-72F977D1910D}"/>
                                            </p:graphicEl>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7">
                                            <p:graphicEl>
                                              <a:dgm id="{34F06AB8-EA74-477A-B8EC-B21735DB956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build="p" animBg="1"/>
      <p:bldGraphic spid="7" grpId="0" uiExpand="1">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4CFF801-06C5-3065-8430-39DA799816A3}"/>
              </a:ext>
            </a:extLst>
          </p:cNvPr>
          <p:cNvPicPr>
            <a:picLocks noChangeAspect="1"/>
          </p:cNvPicPr>
          <p:nvPr/>
        </p:nvPicPr>
        <p:blipFill>
          <a:blip r:embed="rId2"/>
          <a:stretch>
            <a:fillRect/>
          </a:stretch>
        </p:blipFill>
        <p:spPr>
          <a:xfrm>
            <a:off x="623712" y="1606360"/>
            <a:ext cx="4853163" cy="4797804"/>
          </a:xfrm>
          <a:prstGeom prst="rect">
            <a:avLst/>
          </a:prstGeom>
        </p:spPr>
      </p:pic>
      <p:pic>
        <p:nvPicPr>
          <p:cNvPr id="7" name="Afbeelding 6" descr="Afbeelding met tekst, schermopname, Lettertype, logo&#10;&#10;Door AI gegenereerde inhoud is mogelijk onjuist.">
            <a:extLst>
              <a:ext uri="{FF2B5EF4-FFF2-40B4-BE49-F238E27FC236}">
                <a16:creationId xmlns:a16="http://schemas.microsoft.com/office/drawing/2014/main" id="{0DE03A91-DEFB-95B5-A189-4BE5403A2C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0" y="0"/>
            <a:ext cx="6858000" cy="6858000"/>
          </a:xfrm>
          <a:prstGeom prst="rect">
            <a:avLst/>
          </a:prstGeom>
        </p:spPr>
      </p:pic>
      <p:sp>
        <p:nvSpPr>
          <p:cNvPr id="2" name="Titel 1">
            <a:extLst>
              <a:ext uri="{FF2B5EF4-FFF2-40B4-BE49-F238E27FC236}">
                <a16:creationId xmlns:a16="http://schemas.microsoft.com/office/drawing/2014/main" id="{BA468FAB-FA18-898E-5062-3149431CAF1F}"/>
              </a:ext>
            </a:extLst>
          </p:cNvPr>
          <p:cNvSpPr>
            <a:spLocks noGrp="1"/>
          </p:cNvSpPr>
          <p:nvPr>
            <p:ph type="title"/>
          </p:nvPr>
        </p:nvSpPr>
        <p:spPr>
          <a:xfrm>
            <a:off x="381000" y="238126"/>
            <a:ext cx="7324725" cy="1047749"/>
          </a:xfrm>
        </p:spPr>
        <p:txBody>
          <a:bodyPr/>
          <a:lstStyle/>
          <a:p>
            <a:pPr>
              <a:lnSpc>
                <a:spcPct val="120000"/>
              </a:lnSpc>
            </a:pPr>
            <a:r>
              <a:rPr lang="nl-NL" dirty="0">
                <a:solidFill>
                  <a:srgbClr val="005DAA"/>
                </a:solidFill>
              </a:rPr>
              <a:t>Waar kun je ons bereiken?</a:t>
            </a:r>
          </a:p>
        </p:txBody>
      </p:sp>
    </p:spTree>
    <p:extLst>
      <p:ext uri="{BB962C8B-B14F-4D97-AF65-F5344CB8AC3E}">
        <p14:creationId xmlns:p14="http://schemas.microsoft.com/office/powerpoint/2010/main" val="53972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CAD29FF0-EA5C-48D2-836E-F3776E521FF8}"/>
            </a:ext>
          </a:extLst>
        </p:cNvPr>
        <p:cNvGrpSpPr/>
        <p:nvPr/>
      </p:nvGrpSpPr>
      <p:grpSpPr>
        <a:xfrm>
          <a:off x="0" y="0"/>
          <a:ext cx="0" cy="0"/>
          <a:chOff x="0" y="0"/>
          <a:chExt cx="0" cy="0"/>
        </a:xfrm>
      </p:grpSpPr>
      <p:pic>
        <p:nvPicPr>
          <p:cNvPr id="1026" name="Picture 2" descr="wordcloud voc education">
            <a:extLst>
              <a:ext uri="{FF2B5EF4-FFF2-40B4-BE49-F238E27FC236}">
                <a16:creationId xmlns:a16="http://schemas.microsoft.com/office/drawing/2014/main" id="{42D2CFBC-FC58-85F2-4E41-BA3EA69B728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9978" y="-323"/>
            <a:ext cx="6222022" cy="4148015"/>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tekst 6">
            <a:extLst>
              <a:ext uri="{FF2B5EF4-FFF2-40B4-BE49-F238E27FC236}">
                <a16:creationId xmlns:a16="http://schemas.microsoft.com/office/drawing/2014/main" id="{579DA82B-CD1A-8CC5-73C7-0432CE778B00}"/>
              </a:ext>
            </a:extLst>
          </p:cNvPr>
          <p:cNvSpPr>
            <a:spLocks noGrp="1"/>
          </p:cNvSpPr>
          <p:nvPr>
            <p:ph type="body" sz="quarter" idx="13"/>
          </p:nvPr>
        </p:nvSpPr>
        <p:spPr>
          <a:xfrm>
            <a:off x="5969978" y="4148860"/>
            <a:ext cx="6222022" cy="1100565"/>
          </a:xfrm>
        </p:spPr>
        <p:txBody>
          <a:bodyPr/>
          <a:lstStyle/>
          <a:p>
            <a:pPr algn="l"/>
            <a:r>
              <a:rPr lang="nl-NL" sz="2400" dirty="0">
                <a:effectLst>
                  <a:outerShdw blurRad="38100" dist="38100" dir="2700000" algn="tl">
                    <a:srgbClr val="000000">
                      <a:alpha val="43137"/>
                    </a:srgbClr>
                  </a:outerShdw>
                </a:effectLst>
              </a:rPr>
              <a:t>Hoe ieders beroep ingezet kan worden voor het welzijn van allen</a:t>
            </a:r>
          </a:p>
        </p:txBody>
      </p:sp>
      <p:sp>
        <p:nvSpPr>
          <p:cNvPr id="9" name="Tijdelijke aanduiding voor inhoud 2">
            <a:extLst>
              <a:ext uri="{FF2B5EF4-FFF2-40B4-BE49-F238E27FC236}">
                <a16:creationId xmlns:a16="http://schemas.microsoft.com/office/drawing/2014/main" id="{7E276C47-EA9C-ED8E-2C48-803091292B8B}"/>
              </a:ext>
            </a:extLst>
          </p:cNvPr>
          <p:cNvSpPr>
            <a:spLocks noGrp="1"/>
          </p:cNvSpPr>
          <p:nvPr>
            <p:ph idx="1"/>
          </p:nvPr>
        </p:nvSpPr>
        <p:spPr>
          <a:xfrm>
            <a:off x="1091681" y="1608575"/>
            <a:ext cx="6512768" cy="3836989"/>
          </a:xfrm>
        </p:spPr>
        <p:txBody>
          <a:bodyPr/>
          <a:lstStyle/>
          <a:p>
            <a:pPr marL="0" indent="0">
              <a:buNone/>
            </a:pPr>
            <a:r>
              <a:rPr lang="nl-NL" sz="2800" b="1" dirty="0">
                <a:solidFill>
                  <a:srgbClr val="075FA8"/>
                </a:solidFill>
              </a:rPr>
              <a:t>Ons beroep staat centraal</a:t>
            </a:r>
          </a:p>
          <a:p>
            <a:pPr marL="0" indent="0">
              <a:buNone/>
            </a:pPr>
            <a:endParaRPr lang="nl-NL" sz="2800" b="1" dirty="0">
              <a:solidFill>
                <a:srgbClr val="075FA8"/>
              </a:solidFill>
            </a:endParaRPr>
          </a:p>
          <a:p>
            <a:pPr>
              <a:buBlip>
                <a:blip r:embed="rId3"/>
              </a:buBlip>
            </a:pPr>
            <a:r>
              <a:rPr lang="nl-NL" sz="2000" b="1" dirty="0">
                <a:solidFill>
                  <a:srgbClr val="075FA8"/>
                </a:solidFill>
              </a:rPr>
              <a:t>Bevlogenheid</a:t>
            </a:r>
          </a:p>
          <a:p>
            <a:pPr>
              <a:buBlip>
                <a:blip r:embed="rId3"/>
              </a:buBlip>
            </a:pPr>
            <a:r>
              <a:rPr lang="nl-NL" sz="2000" b="1" dirty="0">
                <a:solidFill>
                  <a:srgbClr val="075FA8"/>
                </a:solidFill>
              </a:rPr>
              <a:t>Vakmanschap</a:t>
            </a:r>
          </a:p>
          <a:p>
            <a:pPr>
              <a:buBlip>
                <a:blip r:embed="rId3"/>
              </a:buBlip>
            </a:pPr>
            <a:r>
              <a:rPr lang="nl-NL" sz="2000" b="1" dirty="0">
                <a:solidFill>
                  <a:srgbClr val="075FA8"/>
                </a:solidFill>
              </a:rPr>
              <a:t>Ethiek</a:t>
            </a:r>
          </a:p>
          <a:p>
            <a:endParaRPr lang="nl-NL" b="1" dirty="0">
              <a:solidFill>
                <a:srgbClr val="075FA8"/>
              </a:solidFill>
            </a:endParaRPr>
          </a:p>
          <a:p>
            <a:pPr marL="0" indent="0">
              <a:buNone/>
            </a:pPr>
            <a:endParaRPr lang="nl-NL" b="1" dirty="0">
              <a:solidFill>
                <a:srgbClr val="075FA8"/>
              </a:solidFill>
            </a:endParaRPr>
          </a:p>
          <a:p>
            <a:pPr marL="0" indent="0">
              <a:buNone/>
            </a:pPr>
            <a:endParaRPr lang="nl-NL" b="1" dirty="0">
              <a:solidFill>
                <a:srgbClr val="075FA8"/>
              </a:solidFill>
            </a:endParaRPr>
          </a:p>
        </p:txBody>
      </p:sp>
      <p:pic>
        <p:nvPicPr>
          <p:cNvPr id="2" name="Afbeelding 1" descr="Afbeelding met Graphics, grafische vormgeving&#10;&#10;Automatisch gegenereerde beschrijving">
            <a:extLst>
              <a:ext uri="{FF2B5EF4-FFF2-40B4-BE49-F238E27FC236}">
                <a16:creationId xmlns:a16="http://schemas.microsoft.com/office/drawing/2014/main" id="{CB57D1EB-1E2A-55BA-F2F7-9A1088CE66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1681" y="4169425"/>
            <a:ext cx="1825389" cy="1080000"/>
          </a:xfrm>
          <a:prstGeom prst="rect">
            <a:avLst/>
          </a:prstGeom>
        </p:spPr>
      </p:pic>
    </p:spTree>
    <p:extLst>
      <p:ext uri="{BB962C8B-B14F-4D97-AF65-F5344CB8AC3E}">
        <p14:creationId xmlns:p14="http://schemas.microsoft.com/office/powerpoint/2010/main" val="19231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1000"/>
                            </p:stCondLst>
                            <p:childTnLst>
                              <p:par>
                                <p:cTn id="8" presetID="22" presetClass="entr" presetSubtype="8" fill="hold" grpId="0" nodeType="afterEffect">
                                  <p:stCondLst>
                                    <p:cond delay="10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left)">
                                      <p:cBhvr>
                                        <p:cTn id="10" dur="500"/>
                                        <p:tgtEl>
                                          <p:spTgt spid="9">
                                            <p:txEl>
                                              <p:pRg st="0" end="0"/>
                                            </p:txEl>
                                          </p:spTgt>
                                        </p:tgtEl>
                                      </p:cBhvr>
                                    </p:animEffect>
                                  </p:childTnLst>
                                </p:cTn>
                              </p:par>
                            </p:childTnLst>
                          </p:cTn>
                        </p:par>
                        <p:par>
                          <p:cTn id="11" fill="hold">
                            <p:stCondLst>
                              <p:cond delay="2500"/>
                            </p:stCondLst>
                            <p:childTnLst>
                              <p:par>
                                <p:cTn id="12" presetID="22" presetClass="entr" presetSubtype="8" fill="hold" grpId="0" nodeType="after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wipe(left)">
                                      <p:cBhvr>
                                        <p:cTn id="14" dur="500"/>
                                        <p:tgtEl>
                                          <p:spTgt spid="9">
                                            <p:txEl>
                                              <p:pRg st="2" end="2"/>
                                            </p:txEl>
                                          </p:spTgt>
                                        </p:tgtEl>
                                      </p:cBhvr>
                                    </p:animEffect>
                                  </p:childTnLst>
                                </p:cTn>
                              </p:par>
                            </p:childTnLst>
                          </p:cTn>
                        </p:par>
                        <p:par>
                          <p:cTn id="15" fill="hold">
                            <p:stCondLst>
                              <p:cond delay="3000"/>
                            </p:stCondLst>
                            <p:childTnLst>
                              <p:par>
                                <p:cTn id="16" presetID="22" presetClass="entr" presetSubtype="8" fill="hold" grpId="0" nodeType="after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wipe(left)">
                                      <p:cBhvr>
                                        <p:cTn id="18" dur="500"/>
                                        <p:tgtEl>
                                          <p:spTgt spid="9">
                                            <p:txEl>
                                              <p:pRg st="3" end="3"/>
                                            </p:txEl>
                                          </p:spTgt>
                                        </p:tgtEl>
                                      </p:cBhvr>
                                    </p:animEffect>
                                  </p:childTnLst>
                                </p:cTn>
                              </p:par>
                            </p:childTnLst>
                          </p:cTn>
                        </p:par>
                        <p:par>
                          <p:cTn id="19" fill="hold">
                            <p:stCondLst>
                              <p:cond delay="3500"/>
                            </p:stCondLst>
                            <p:childTnLst>
                              <p:par>
                                <p:cTn id="20" presetID="22" presetClass="entr" presetSubtype="8" fill="hold" grpId="0" nodeType="after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left)">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75EC6-4054-0CEE-83F3-7C4E0B9AD960}"/>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944B07F1-BABC-2A3C-9D1B-DDFDD2131A79}"/>
              </a:ext>
            </a:extLst>
          </p:cNvPr>
          <p:cNvSpPr>
            <a:spLocks noGrp="1"/>
          </p:cNvSpPr>
          <p:nvPr>
            <p:ph type="title"/>
          </p:nvPr>
        </p:nvSpPr>
        <p:spPr>
          <a:xfrm>
            <a:off x="380998" y="0"/>
            <a:ext cx="11506200" cy="1540042"/>
          </a:xfrm>
        </p:spPr>
        <p:txBody>
          <a:bodyPr anchor="ctr" anchorCtr="0"/>
          <a:lstStyle/>
          <a:p>
            <a:r>
              <a:rPr lang="nl-NL" dirty="0">
                <a:effectLst>
                  <a:outerShdw blurRad="38100" dist="38100" dir="2700000" algn="tl">
                    <a:srgbClr val="000000">
                      <a:alpha val="43137"/>
                    </a:srgbClr>
                  </a:outerShdw>
                </a:effectLst>
              </a:rPr>
              <a:t>ethiek en moraal</a:t>
            </a:r>
          </a:p>
        </p:txBody>
      </p:sp>
      <p:sp>
        <p:nvSpPr>
          <p:cNvPr id="6" name="Tijdelijke aanduiding voor inhoud 5">
            <a:extLst>
              <a:ext uri="{FF2B5EF4-FFF2-40B4-BE49-F238E27FC236}">
                <a16:creationId xmlns:a16="http://schemas.microsoft.com/office/drawing/2014/main" id="{A5B32F92-255B-DF90-2CD7-6B1F34002803}"/>
              </a:ext>
            </a:extLst>
          </p:cNvPr>
          <p:cNvSpPr>
            <a:spLocks noGrp="1"/>
          </p:cNvSpPr>
          <p:nvPr>
            <p:ph idx="1"/>
          </p:nvPr>
        </p:nvSpPr>
        <p:spPr>
          <a:xfrm>
            <a:off x="457200" y="2436811"/>
            <a:ext cx="5962650" cy="3836989"/>
          </a:xfrm>
        </p:spPr>
        <p:txBody>
          <a:bodyPr>
            <a:normAutofit/>
          </a:bodyPr>
          <a:lstStyle/>
          <a:p>
            <a:pPr>
              <a:lnSpc>
                <a:spcPct val="114000"/>
              </a:lnSpc>
              <a:buBlip>
                <a:blip r:embed="rId2"/>
              </a:buBlip>
            </a:pPr>
            <a:r>
              <a:rPr lang="nl-BE" dirty="0">
                <a:solidFill>
                  <a:srgbClr val="002060"/>
                </a:solidFill>
              </a:rPr>
              <a:t>Ethiek is kritisch nadenken over wat (moreel) goed is om te doen.</a:t>
            </a:r>
          </a:p>
          <a:p>
            <a:pPr>
              <a:lnSpc>
                <a:spcPct val="114000"/>
              </a:lnSpc>
              <a:buBlip>
                <a:blip r:embed="rId2"/>
              </a:buBlip>
            </a:pPr>
            <a:r>
              <a:rPr lang="nl-BE" dirty="0">
                <a:solidFill>
                  <a:srgbClr val="002060"/>
                </a:solidFill>
              </a:rPr>
              <a:t>Moraal: Fatsoensregels.</a:t>
            </a:r>
          </a:p>
          <a:p>
            <a:pPr>
              <a:lnSpc>
                <a:spcPct val="114000"/>
              </a:lnSpc>
              <a:buBlip>
                <a:blip r:embed="rId2"/>
              </a:buBlip>
            </a:pPr>
            <a:r>
              <a:rPr lang="nl-BE" dirty="0">
                <a:solidFill>
                  <a:srgbClr val="002060"/>
                </a:solidFill>
              </a:rPr>
              <a:t>Ieder individu of groep heeft zijn eigen moraal.</a:t>
            </a:r>
          </a:p>
          <a:p>
            <a:endParaRPr lang="nl-NL" dirty="0"/>
          </a:p>
        </p:txBody>
      </p:sp>
      <p:sp>
        <p:nvSpPr>
          <p:cNvPr id="7" name="Ondertitel 6">
            <a:extLst>
              <a:ext uri="{FF2B5EF4-FFF2-40B4-BE49-F238E27FC236}">
                <a16:creationId xmlns:a16="http://schemas.microsoft.com/office/drawing/2014/main" id="{9DD40621-BA98-E242-F67C-9BD84957E3FA}"/>
              </a:ext>
            </a:extLst>
          </p:cNvPr>
          <p:cNvSpPr>
            <a:spLocks noGrp="1"/>
          </p:cNvSpPr>
          <p:nvPr>
            <p:ph type="subTitle" idx="13"/>
          </p:nvPr>
        </p:nvSpPr>
        <p:spPr/>
        <p:txBody>
          <a:bodyPr>
            <a:normAutofit/>
          </a:bodyPr>
          <a:lstStyle/>
          <a:p>
            <a:r>
              <a:rPr lang="nl-NL" sz="3000" dirty="0">
                <a:solidFill>
                  <a:srgbClr val="002060"/>
                </a:solidFill>
              </a:rPr>
              <a:t> </a:t>
            </a:r>
          </a:p>
        </p:txBody>
      </p:sp>
      <p:sp>
        <p:nvSpPr>
          <p:cNvPr id="9" name="Rechthoek 8">
            <a:extLst>
              <a:ext uri="{FF2B5EF4-FFF2-40B4-BE49-F238E27FC236}">
                <a16:creationId xmlns:a16="http://schemas.microsoft.com/office/drawing/2014/main" id="{A11513DA-B795-E940-AD68-36BEFAA2DDEF}"/>
              </a:ext>
            </a:extLst>
          </p:cNvPr>
          <p:cNvSpPr/>
          <p:nvPr/>
        </p:nvSpPr>
        <p:spPr>
          <a:xfrm>
            <a:off x="628650" y="2690336"/>
            <a:ext cx="5295900" cy="1200329"/>
          </a:xfrm>
          <a:prstGeom prst="rect">
            <a:avLst/>
          </a:prstGeom>
        </p:spPr>
        <p:txBody>
          <a:bodyPr wrap="square">
            <a:spAutoFit/>
          </a:bodyPr>
          <a:lstStyle/>
          <a:p>
            <a:endParaRPr lang="nl-NL" sz="2400"/>
          </a:p>
          <a:p>
            <a:endParaRPr lang="nl-NL" sz="2400"/>
          </a:p>
          <a:p>
            <a:endParaRPr lang="nl-BE" sz="2400"/>
          </a:p>
        </p:txBody>
      </p:sp>
      <p:pic>
        <p:nvPicPr>
          <p:cNvPr id="3" name="Afbeelding 2" descr="Afbeelding met tekst, diagram, Lettertype, schermopname&#10;&#10;Door AI gegenereerde inhoud is mogelijk onjuist.">
            <a:extLst>
              <a:ext uri="{FF2B5EF4-FFF2-40B4-BE49-F238E27FC236}">
                <a16:creationId xmlns:a16="http://schemas.microsoft.com/office/drawing/2014/main" id="{B0A3AE63-27AA-8F03-B28B-82F2D2D5DAF9}"/>
              </a:ext>
            </a:extLst>
          </p:cNvPr>
          <p:cNvPicPr>
            <a:picLocks noChangeAspect="1"/>
          </p:cNvPicPr>
          <p:nvPr/>
        </p:nvPicPr>
        <p:blipFill>
          <a:blip r:embed="rId3"/>
          <a:stretch>
            <a:fillRect/>
          </a:stretch>
        </p:blipFill>
        <p:spPr>
          <a:xfrm>
            <a:off x="6263119" y="1935636"/>
            <a:ext cx="5624079" cy="3836989"/>
          </a:xfrm>
          <a:prstGeom prst="rect">
            <a:avLst/>
          </a:prstGeom>
        </p:spPr>
      </p:pic>
    </p:spTree>
    <p:extLst>
      <p:ext uri="{BB962C8B-B14F-4D97-AF65-F5344CB8AC3E}">
        <p14:creationId xmlns:p14="http://schemas.microsoft.com/office/powerpoint/2010/main" val="207158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Right)">
                                      <p:cBhvr>
                                        <p:cTn id="7" dur="500"/>
                                        <p:tgtEl>
                                          <p:spTgt spid="6">
                                            <p:txEl>
                                              <p:pRg st="0" end="0"/>
                                            </p:txEl>
                                          </p:spTgt>
                                        </p:tgtEl>
                                      </p:cBhvr>
                                    </p:animEffect>
                                  </p:childTnLst>
                                </p:cTn>
                              </p:par>
                            </p:childTnLst>
                          </p:cTn>
                        </p:par>
                        <p:par>
                          <p:cTn id="8" fill="hold">
                            <p:stCondLst>
                              <p:cond delay="2000"/>
                            </p:stCondLst>
                            <p:childTnLst>
                              <p:par>
                                <p:cTn id="9" presetID="18" presetClass="entr" presetSubtype="6" fill="hold" grpId="0" nodeType="afterEffect">
                                  <p:stCondLst>
                                    <p:cond delay="15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strips(downRight)">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150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strips(downRight)">
                                      <p:cBhvr>
                                        <p:cTn id="1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2AB8E-C0FD-E785-D9FA-4AB2A1A83F07}"/>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141036B-2012-483A-FD22-E13B55486A89}"/>
              </a:ext>
            </a:extLst>
          </p:cNvPr>
          <p:cNvSpPr>
            <a:spLocks noGrp="1"/>
          </p:cNvSpPr>
          <p:nvPr>
            <p:ph type="body" sz="quarter" idx="16"/>
          </p:nvPr>
        </p:nvSpPr>
        <p:spPr/>
        <p:txBody>
          <a:bodyPr/>
          <a:lstStyle/>
          <a:p>
            <a:endParaRPr lang="nl-NL" dirty="0"/>
          </a:p>
        </p:txBody>
      </p:sp>
      <p:pic>
        <p:nvPicPr>
          <p:cNvPr id="6" name="Tijdelijke aanduiding voor afbeelding 5" descr="Afbeelding met tekst, schermopname, Lettertype, logo&#10;&#10;Automatisch gegenereerde beschrijving">
            <a:extLst>
              <a:ext uri="{FF2B5EF4-FFF2-40B4-BE49-F238E27FC236}">
                <a16:creationId xmlns:a16="http://schemas.microsoft.com/office/drawing/2014/main" id="{06A2F88E-9DF3-29A3-C219-ACD3E874814B}"/>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p:blipFill>
        <p:spPr>
          <a:xfrm>
            <a:off x="1199513" y="0"/>
            <a:ext cx="4923359" cy="6192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ijdelijke aanduiding voor tekst 1">
            <a:extLst>
              <a:ext uri="{FF2B5EF4-FFF2-40B4-BE49-F238E27FC236}">
                <a16:creationId xmlns:a16="http://schemas.microsoft.com/office/drawing/2014/main" id="{4322940E-57A1-9971-745B-4E981C50C9A7}"/>
              </a:ext>
            </a:extLst>
          </p:cNvPr>
          <p:cNvSpPr>
            <a:spLocks noGrp="1"/>
          </p:cNvSpPr>
          <p:nvPr>
            <p:ph type="body" sz="quarter" idx="14"/>
          </p:nvPr>
        </p:nvSpPr>
        <p:spPr>
          <a:xfrm>
            <a:off x="6414524" y="788606"/>
            <a:ext cx="5443647" cy="1135062"/>
          </a:xfrm>
        </p:spPr>
        <p:txBody>
          <a:bodyPr/>
          <a:lstStyle/>
          <a:p>
            <a:r>
              <a:rPr lang="nl-NL" sz="4400" b="1" dirty="0"/>
              <a:t>Ethisch handelen</a:t>
            </a:r>
          </a:p>
        </p:txBody>
      </p:sp>
      <p:sp>
        <p:nvSpPr>
          <p:cNvPr id="5" name="Ondertitel 4">
            <a:extLst>
              <a:ext uri="{FF2B5EF4-FFF2-40B4-BE49-F238E27FC236}">
                <a16:creationId xmlns:a16="http://schemas.microsoft.com/office/drawing/2014/main" id="{180C7B58-7481-3701-A415-0090C811B691}"/>
              </a:ext>
            </a:extLst>
          </p:cNvPr>
          <p:cNvSpPr>
            <a:spLocks noGrp="1"/>
          </p:cNvSpPr>
          <p:nvPr>
            <p:ph type="subTitle" idx="1"/>
          </p:nvPr>
        </p:nvSpPr>
        <p:spPr>
          <a:xfrm>
            <a:off x="6405266" y="2599863"/>
            <a:ext cx="5452905" cy="3278423"/>
          </a:xfrm>
        </p:spPr>
        <p:txBody>
          <a:bodyPr>
            <a:normAutofit/>
          </a:bodyPr>
          <a:lstStyle/>
          <a:p>
            <a:r>
              <a:rPr lang="nl-NL" sz="2400" b="1" dirty="0">
                <a:latin typeface="Arial "/>
              </a:rPr>
              <a:t>Deze vier regels zijn in 1932 bedacht door (</a:t>
            </a:r>
            <a:r>
              <a:rPr lang="nl-NL" sz="2400" b="1" i="1" dirty="0">
                <a:latin typeface="Arial "/>
              </a:rPr>
              <a:t>de latere wereldpresident van Rotary International:1954-55</a:t>
            </a:r>
            <a:r>
              <a:rPr lang="nl-NL" sz="2400" b="1" dirty="0">
                <a:latin typeface="Arial "/>
              </a:rPr>
              <a:t>) Herbert J. Taylor. </a:t>
            </a:r>
          </a:p>
          <a:p>
            <a:endParaRPr lang="nl-NL" sz="2400" b="1" dirty="0">
              <a:latin typeface="Arial "/>
            </a:endParaRPr>
          </a:p>
          <a:p>
            <a:r>
              <a:rPr lang="nl-NL" sz="2400" b="1" dirty="0">
                <a:latin typeface="Arial "/>
              </a:rPr>
              <a:t>Ze verwoorden het uitgangspunt van moreel verantwoord handelen.</a:t>
            </a:r>
          </a:p>
        </p:txBody>
      </p:sp>
    </p:spTree>
    <p:extLst>
      <p:ext uri="{BB962C8B-B14F-4D97-AF65-F5344CB8AC3E}">
        <p14:creationId xmlns:p14="http://schemas.microsoft.com/office/powerpoint/2010/main" val="418604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
                                            <p:txEl>
                                              <p:pRg st="0" end="0"/>
                                            </p:txEl>
                                          </p:spTgt>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5"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D91E7C6-3F7C-461B-010E-E748D5F88449}"/>
              </a:ext>
            </a:extLst>
          </p:cNvPr>
          <p:cNvSpPr>
            <a:spLocks noGrp="1"/>
          </p:cNvSpPr>
          <p:nvPr>
            <p:ph type="title"/>
          </p:nvPr>
        </p:nvSpPr>
        <p:spPr>
          <a:xfrm>
            <a:off x="380998" y="0"/>
            <a:ext cx="11506200" cy="1540042"/>
          </a:xfrm>
        </p:spPr>
        <p:txBody>
          <a:bodyPr anchor="ctr" anchorCtr="0"/>
          <a:lstStyle/>
          <a:p>
            <a:r>
              <a:rPr lang="nl-NL" dirty="0">
                <a:effectLst>
                  <a:outerShdw blurRad="38100" dist="38100" dir="2700000" algn="tl">
                    <a:srgbClr val="000000">
                      <a:alpha val="43137"/>
                    </a:srgbClr>
                  </a:outerShdw>
                </a:effectLst>
              </a:rPr>
              <a:t>Dilemma’s ethiek en 4-way test</a:t>
            </a:r>
          </a:p>
        </p:txBody>
      </p:sp>
      <p:sp>
        <p:nvSpPr>
          <p:cNvPr id="6" name="Tijdelijke aanduiding voor inhoud 5">
            <a:extLst>
              <a:ext uri="{FF2B5EF4-FFF2-40B4-BE49-F238E27FC236}">
                <a16:creationId xmlns:a16="http://schemas.microsoft.com/office/drawing/2014/main" id="{84D64188-8FFA-0831-27CE-0C0F17CF3F84}"/>
              </a:ext>
            </a:extLst>
          </p:cNvPr>
          <p:cNvSpPr>
            <a:spLocks noGrp="1"/>
          </p:cNvSpPr>
          <p:nvPr>
            <p:ph idx="1"/>
          </p:nvPr>
        </p:nvSpPr>
        <p:spPr>
          <a:xfrm>
            <a:off x="457200" y="2436811"/>
            <a:ext cx="5962650" cy="3836989"/>
          </a:xfrm>
        </p:spPr>
        <p:txBody>
          <a:bodyPr>
            <a:normAutofit/>
          </a:bodyPr>
          <a:lstStyle/>
          <a:p>
            <a:pPr>
              <a:lnSpc>
                <a:spcPct val="114000"/>
              </a:lnSpc>
              <a:buBlip>
                <a:blip r:embed="rId2"/>
              </a:buBlip>
            </a:pPr>
            <a:r>
              <a:rPr lang="nl-BE" dirty="0">
                <a:solidFill>
                  <a:srgbClr val="002060"/>
                </a:solidFill>
              </a:rPr>
              <a:t>Een dilemma is een vraagstuk met een keuze uit twee of meer alternatieven die even aantrekkelijk of onaantrekkelijk zijn. </a:t>
            </a:r>
            <a:br>
              <a:rPr lang="nl-BE" dirty="0">
                <a:solidFill>
                  <a:srgbClr val="002060"/>
                </a:solidFill>
              </a:rPr>
            </a:br>
            <a:endParaRPr lang="nl-BE" dirty="0">
              <a:solidFill>
                <a:srgbClr val="002060"/>
              </a:solidFill>
            </a:endParaRPr>
          </a:p>
          <a:p>
            <a:pPr>
              <a:lnSpc>
                <a:spcPct val="114000"/>
              </a:lnSpc>
              <a:buBlip>
                <a:blip r:embed="rId2"/>
              </a:buBlip>
            </a:pPr>
            <a:r>
              <a:rPr lang="nl-BE" dirty="0">
                <a:solidFill>
                  <a:srgbClr val="002060"/>
                </a:solidFill>
              </a:rPr>
              <a:t>Een ethisch dilemma is een situatie waarbij iemand verschillende keuzen tot handelen heeft die betrekking hebben op moraliteit. waarden.</a:t>
            </a:r>
          </a:p>
          <a:p>
            <a:endParaRPr lang="nl-NL" dirty="0"/>
          </a:p>
        </p:txBody>
      </p:sp>
      <p:sp>
        <p:nvSpPr>
          <p:cNvPr id="7" name="Ondertitel 6">
            <a:extLst>
              <a:ext uri="{FF2B5EF4-FFF2-40B4-BE49-F238E27FC236}">
                <a16:creationId xmlns:a16="http://schemas.microsoft.com/office/drawing/2014/main" id="{DD671E5A-56E6-C7B1-DB9B-D2390C3C9E2F}"/>
              </a:ext>
            </a:extLst>
          </p:cNvPr>
          <p:cNvSpPr>
            <a:spLocks noGrp="1"/>
          </p:cNvSpPr>
          <p:nvPr>
            <p:ph type="subTitle" idx="13"/>
          </p:nvPr>
        </p:nvSpPr>
        <p:spPr/>
        <p:txBody>
          <a:bodyPr>
            <a:normAutofit/>
          </a:bodyPr>
          <a:lstStyle/>
          <a:p>
            <a:r>
              <a:rPr lang="nl-NL" sz="3000" dirty="0">
                <a:solidFill>
                  <a:srgbClr val="002060"/>
                </a:solidFill>
              </a:rPr>
              <a:t>Dilemma’s</a:t>
            </a:r>
          </a:p>
        </p:txBody>
      </p:sp>
      <p:pic>
        <p:nvPicPr>
          <p:cNvPr id="8" name="Afbeelding 7" descr="Wat een dilemma… - V&amp;A accountant-adviseur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0775" y="2538868"/>
            <a:ext cx="5328000" cy="3553282"/>
          </a:xfrm>
          <a:prstGeom prst="rect">
            <a:avLst/>
          </a:prstGeom>
          <a:noFill/>
          <a:ln w="9525">
            <a:noFill/>
            <a:miter lim="800000"/>
            <a:headEnd/>
            <a:tailEnd/>
          </a:ln>
        </p:spPr>
      </p:pic>
      <p:sp>
        <p:nvSpPr>
          <p:cNvPr id="9" name="Rechthoek 8"/>
          <p:cNvSpPr/>
          <p:nvPr/>
        </p:nvSpPr>
        <p:spPr>
          <a:xfrm>
            <a:off x="628650" y="2690336"/>
            <a:ext cx="5295900" cy="1200329"/>
          </a:xfrm>
          <a:prstGeom prst="rect">
            <a:avLst/>
          </a:prstGeom>
        </p:spPr>
        <p:txBody>
          <a:bodyPr wrap="square">
            <a:spAutoFit/>
          </a:bodyPr>
          <a:lstStyle/>
          <a:p>
            <a:endParaRPr lang="nl-NL" sz="2400"/>
          </a:p>
          <a:p>
            <a:endParaRPr lang="nl-NL" sz="2400"/>
          </a:p>
          <a:p>
            <a:endParaRPr lang="nl-BE" sz="2400"/>
          </a:p>
        </p:txBody>
      </p:sp>
    </p:spTree>
    <p:extLst>
      <p:ext uri="{BB962C8B-B14F-4D97-AF65-F5344CB8AC3E}">
        <p14:creationId xmlns:p14="http://schemas.microsoft.com/office/powerpoint/2010/main" val="208303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trips(downRigh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16493-C598-9E84-980B-82BCA24F3B0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7D8AB74-4805-4D09-65E8-D839DF7442E2}"/>
              </a:ext>
            </a:extLst>
          </p:cNvPr>
          <p:cNvSpPr>
            <a:spLocks noGrp="1"/>
          </p:cNvSpPr>
          <p:nvPr>
            <p:ph type="title"/>
          </p:nvPr>
        </p:nvSpPr>
        <p:spPr/>
        <p:txBody>
          <a:bodyPr anchor="ctr" anchorCtr="0"/>
          <a:lstStyle/>
          <a:p>
            <a:r>
              <a:rPr lang="nl-NL" dirty="0">
                <a:effectLst>
                  <a:outerShdw blurRad="38100" dist="38100" dir="2700000" algn="tl">
                    <a:srgbClr val="000000">
                      <a:alpha val="43137"/>
                    </a:srgbClr>
                  </a:outerShdw>
                </a:effectLst>
              </a:rPr>
              <a:t>Dilemma’s en 4-way test</a:t>
            </a:r>
          </a:p>
        </p:txBody>
      </p:sp>
      <p:sp>
        <p:nvSpPr>
          <p:cNvPr id="3" name="Tijdelijke aanduiding voor inhoud 2">
            <a:extLst>
              <a:ext uri="{FF2B5EF4-FFF2-40B4-BE49-F238E27FC236}">
                <a16:creationId xmlns:a16="http://schemas.microsoft.com/office/drawing/2014/main" id="{E96AC5C9-2AAA-3D84-B948-90CCDCB392D5}"/>
              </a:ext>
            </a:extLst>
          </p:cNvPr>
          <p:cNvSpPr>
            <a:spLocks noGrp="1"/>
          </p:cNvSpPr>
          <p:nvPr>
            <p:ph idx="1"/>
          </p:nvPr>
        </p:nvSpPr>
        <p:spPr/>
        <p:txBody>
          <a:bodyPr>
            <a:norm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nl-NL" sz="1600" b="1" i="0" u="none" strike="noStrike" kern="1200" cap="none" spc="0" normalizeH="0" baseline="0" noProof="0" dirty="0">
                <a:ln>
                  <a:noFill/>
                </a:ln>
                <a:solidFill>
                  <a:srgbClr val="00338D"/>
                </a:solidFill>
                <a:effectLst/>
                <a:uLnTx/>
                <a:uFillTx/>
                <a:latin typeface="Arial"/>
                <a:ea typeface="+mn-ea"/>
                <a:cs typeface="+mn-cs"/>
              </a:rPr>
              <a:t>De plaatselijke wethouder Ruimtelijke Ordening vraagt mij of ik hem 20 busjes van mijn transportbedrijf voor zijn verkiezingskaravaan wil lenen. Als tegenprestatie kan hij ervoor zorgen dat de aanvraag voor de uitbreiding van mijn bedrijfsterrein op korte termijn wordt toegekend. Ik heb deze ruimte echt nodig om uit te kunnen breiden. Wat doe ik?</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nl-NL" sz="1600" b="1" i="0" u="none" strike="noStrike" kern="1200" cap="none" spc="0" normalizeH="0" baseline="0" noProof="0" dirty="0">
              <a:ln>
                <a:noFill/>
              </a:ln>
              <a:solidFill>
                <a:srgbClr val="00338D"/>
              </a:solidFill>
              <a:effectLst/>
              <a:uLnTx/>
              <a:uFillTx/>
              <a:latin typeface="Arial"/>
              <a:ea typeface="+mn-ea"/>
              <a:cs typeface="+mn-cs"/>
            </a:endParaRPr>
          </a:p>
          <a:p>
            <a:pPr marL="342900" marR="0" lvl="0" indent="-3429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nl-NL" sz="1600" b="1" i="0" u="none" strike="noStrike" kern="1200" cap="none" spc="0" normalizeH="0" baseline="0" noProof="0" dirty="0">
                <a:ln>
                  <a:noFill/>
                </a:ln>
                <a:solidFill>
                  <a:srgbClr val="00338D"/>
                </a:solidFill>
                <a:effectLst/>
                <a:uLnTx/>
                <a:uFillTx/>
                <a:latin typeface="Arial"/>
                <a:ea typeface="+mn-ea"/>
                <a:cs typeface="+mn-cs"/>
              </a:rPr>
              <a:t>Ik speel dit aanbod door aan een bevriend raadslid, die lid is van een oppositiepartij.</a:t>
            </a:r>
          </a:p>
          <a:p>
            <a:pPr marL="342900" marR="0" lvl="0" indent="-3429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nl-NL" sz="1600" b="1" i="0" u="none" strike="noStrike" kern="1200" cap="none" spc="0" normalizeH="0" baseline="0" noProof="0" dirty="0">
                <a:ln>
                  <a:noFill/>
                </a:ln>
                <a:solidFill>
                  <a:srgbClr val="00338D"/>
                </a:solidFill>
                <a:effectLst/>
                <a:uLnTx/>
                <a:uFillTx/>
                <a:latin typeface="Arial"/>
                <a:ea typeface="+mn-ea"/>
                <a:cs typeface="+mn-cs"/>
              </a:rPr>
              <a:t>Ik accepteer het aanbod.</a:t>
            </a:r>
          </a:p>
          <a:p>
            <a:pPr marL="342900" marR="0" lvl="0" indent="-3429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nl-NL" sz="1600" b="1" i="0" u="none" strike="noStrike" kern="1200" cap="none" spc="0" normalizeH="0" baseline="0" noProof="0" dirty="0">
                <a:ln>
                  <a:noFill/>
                </a:ln>
                <a:solidFill>
                  <a:srgbClr val="00338D"/>
                </a:solidFill>
                <a:effectLst/>
                <a:uLnTx/>
                <a:uFillTx/>
                <a:latin typeface="Arial"/>
                <a:ea typeface="+mn-ea"/>
                <a:cs typeface="+mn-cs"/>
              </a:rPr>
              <a:t>Ik eis de vergunning van de wethouder onder dreiging dat ik zijn aanbod in de media zal brengen. De bussen leen ik niet uit.</a:t>
            </a:r>
          </a:p>
          <a:p>
            <a:pPr marL="342900" marR="0" lvl="0" indent="-3429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nl-NL" sz="1600" b="1" i="0" u="none" strike="noStrike" kern="1200" cap="none" spc="0" normalizeH="0" baseline="0" noProof="0" dirty="0">
                <a:ln>
                  <a:noFill/>
                </a:ln>
                <a:solidFill>
                  <a:srgbClr val="00338D"/>
                </a:solidFill>
                <a:effectLst/>
                <a:uLnTx/>
                <a:uFillTx/>
                <a:latin typeface="Arial"/>
                <a:ea typeface="+mn-ea"/>
                <a:cs typeface="+mn-cs"/>
              </a:rPr>
              <a:t>Ik weiger het aanbod, maar doe verder niets.</a:t>
            </a:r>
          </a:p>
          <a:p>
            <a:endParaRPr lang="nl-NL" sz="1200" dirty="0"/>
          </a:p>
        </p:txBody>
      </p:sp>
      <p:sp>
        <p:nvSpPr>
          <p:cNvPr id="4" name="Ondertitel 3">
            <a:extLst>
              <a:ext uri="{FF2B5EF4-FFF2-40B4-BE49-F238E27FC236}">
                <a16:creationId xmlns:a16="http://schemas.microsoft.com/office/drawing/2014/main" id="{E9720307-CEBA-36E3-8993-424DBD37D16D}"/>
              </a:ext>
            </a:extLst>
          </p:cNvPr>
          <p:cNvSpPr>
            <a:spLocks noGrp="1"/>
          </p:cNvSpPr>
          <p:nvPr>
            <p:ph type="subTitle" idx="13"/>
          </p:nvPr>
        </p:nvSpPr>
        <p:spPr/>
        <p:txBody>
          <a:bodyPr/>
          <a:lstStyle/>
          <a:p>
            <a:r>
              <a:rPr lang="nl-NL" dirty="0">
                <a:solidFill>
                  <a:srgbClr val="00246C"/>
                </a:solidFill>
                <a:latin typeface="Arial" panose="020B0604020202020204" pitchFamily="34" charset="0"/>
              </a:rPr>
              <a:t>Politiek verzoek</a:t>
            </a:r>
          </a:p>
        </p:txBody>
      </p:sp>
      <p:sp>
        <p:nvSpPr>
          <p:cNvPr id="6" name="Rechthoek 5">
            <a:extLst>
              <a:ext uri="{FF2B5EF4-FFF2-40B4-BE49-F238E27FC236}">
                <a16:creationId xmlns:a16="http://schemas.microsoft.com/office/drawing/2014/main" id="{FD3B21B3-FBEF-444F-228A-87658F21AD70}"/>
              </a:ext>
            </a:extLst>
          </p:cNvPr>
          <p:cNvSpPr/>
          <p:nvPr/>
        </p:nvSpPr>
        <p:spPr>
          <a:xfrm>
            <a:off x="6500018" y="231317"/>
            <a:ext cx="5397500" cy="107741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rgbClr val="FF0000"/>
                </a:solidFill>
                <a:latin typeface="Arial" panose="020B0604020202020204" pitchFamily="34" charset="0"/>
                <a:cs typeface="Arial" panose="020B0604020202020204" pitchFamily="34" charset="0"/>
              </a:rPr>
              <a:t>DILEMMA 1 – POLITIEK VERZOEK</a:t>
            </a:r>
          </a:p>
        </p:txBody>
      </p:sp>
      <p:sp>
        <p:nvSpPr>
          <p:cNvPr id="8" name="Tekstvak 7">
            <a:extLst>
              <a:ext uri="{FF2B5EF4-FFF2-40B4-BE49-F238E27FC236}">
                <a16:creationId xmlns:a16="http://schemas.microsoft.com/office/drawing/2014/main" id="{E823D2F5-5C75-3B47-F3B5-E1330C475C08}"/>
              </a:ext>
            </a:extLst>
          </p:cNvPr>
          <p:cNvSpPr txBox="1"/>
          <p:nvPr/>
        </p:nvSpPr>
        <p:spPr>
          <a:xfrm>
            <a:off x="3021806" y="3220135"/>
            <a:ext cx="6176962" cy="646331"/>
          </a:xfrm>
          <a:prstGeom prst="rect">
            <a:avLst/>
          </a:prstGeom>
          <a:noFill/>
        </p:spPr>
        <p:txBody>
          <a:bodyPr wrap="square">
            <a:spAutoFit/>
          </a:bodyPr>
          <a:lstStyle/>
          <a:p>
            <a:br>
              <a:rPr lang="nl-NL" dirty="0"/>
            </a:br>
            <a:endParaRPr lang="nl-NL" dirty="0"/>
          </a:p>
        </p:txBody>
      </p:sp>
    </p:spTree>
    <p:extLst>
      <p:ext uri="{BB962C8B-B14F-4D97-AF65-F5344CB8AC3E}">
        <p14:creationId xmlns:p14="http://schemas.microsoft.com/office/powerpoint/2010/main" val="3286318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FE4477-D0BF-48D6-C1C7-29418655C329}"/>
              </a:ext>
            </a:extLst>
          </p:cNvPr>
          <p:cNvSpPr>
            <a:spLocks noGrp="1"/>
          </p:cNvSpPr>
          <p:nvPr>
            <p:ph type="title"/>
          </p:nvPr>
        </p:nvSpPr>
        <p:spPr/>
        <p:txBody>
          <a:bodyPr anchor="ctr" anchorCtr="0"/>
          <a:lstStyle/>
          <a:p>
            <a:r>
              <a:rPr lang="nl-NL" dirty="0">
                <a:effectLst>
                  <a:outerShdw blurRad="38100" dist="38100" dir="2700000" algn="tl">
                    <a:srgbClr val="000000">
                      <a:alpha val="43137"/>
                    </a:srgbClr>
                  </a:outerShdw>
                </a:effectLst>
              </a:rPr>
              <a:t>Dilemma’s en 4-way test</a:t>
            </a:r>
          </a:p>
        </p:txBody>
      </p:sp>
      <p:sp>
        <p:nvSpPr>
          <p:cNvPr id="3" name="Tijdelijke aanduiding voor inhoud 2">
            <a:extLst>
              <a:ext uri="{FF2B5EF4-FFF2-40B4-BE49-F238E27FC236}">
                <a16:creationId xmlns:a16="http://schemas.microsoft.com/office/drawing/2014/main" id="{895B0153-53DF-8B4E-DF71-407402E861B2}"/>
              </a:ext>
            </a:extLst>
          </p:cNvPr>
          <p:cNvSpPr>
            <a:spLocks noGrp="1"/>
          </p:cNvSpPr>
          <p:nvPr>
            <p:ph idx="1"/>
          </p:nvPr>
        </p:nvSpPr>
        <p:spPr>
          <a:xfrm>
            <a:off x="457200" y="2411411"/>
            <a:ext cx="11429998" cy="3836989"/>
          </a:xfrm>
        </p:spPr>
        <p:txBody>
          <a:bodyPr>
            <a:norm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nl-NL" sz="1600" b="1" i="0" u="none" strike="noStrike" kern="1200" cap="none" spc="0" normalizeH="0" baseline="0" noProof="0" dirty="0">
                <a:ln>
                  <a:noFill/>
                </a:ln>
                <a:solidFill>
                  <a:srgbClr val="00338D"/>
                </a:solidFill>
                <a:effectLst/>
                <a:uLnTx/>
                <a:uFillTx/>
                <a:latin typeface="Arial"/>
                <a:ea typeface="+mn-ea"/>
                <a:cs typeface="+mn-cs"/>
              </a:rPr>
              <a:t>Ik ben directeur van de divisie ‘Afrika’ van een grote multinationale onderneming. Het hoofdkantoor is gevestigd in een land waar op ernstige wijze mensenrechten geschonden worden. Een van mijn werknemers is door militairen opgepakt en zit zonder vorm van proces gevangen. Het schijnt dat deze werknemer betrokken is bij het oprichten van een illegale vakbond. De vrouw van de werknemer komt mij om hulp vragen. Wat doe ik?</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nl-NL" sz="1600" b="1" i="0" u="none" strike="noStrike" kern="1200" cap="none" spc="0" normalizeH="0" baseline="0" noProof="0" dirty="0">
              <a:ln>
                <a:noFill/>
              </a:ln>
              <a:solidFill>
                <a:srgbClr val="00338D"/>
              </a:solidFill>
              <a:effectLst/>
              <a:uLnTx/>
              <a:uFillTx/>
              <a:latin typeface="Arial"/>
              <a:ea typeface="+mn-ea"/>
              <a:cs typeface="+mn-cs"/>
            </a:endParaRPr>
          </a:p>
          <a:p>
            <a:pPr marL="342900" marR="0" lvl="0" indent="-3429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nl-NL" sz="1600" b="1" i="0" u="none" strike="noStrike" kern="1200" cap="none" spc="0" normalizeH="0" baseline="0" noProof="0" dirty="0">
                <a:ln>
                  <a:noFill/>
                </a:ln>
                <a:solidFill>
                  <a:srgbClr val="00338D"/>
                </a:solidFill>
                <a:effectLst/>
                <a:uLnTx/>
                <a:uFillTx/>
                <a:latin typeface="Arial"/>
                <a:ea typeface="+mn-ea"/>
                <a:cs typeface="+mn-cs"/>
              </a:rPr>
              <a:t>Ik gebruik mijn persoonlijke contacten, invloed en indien nodig geld in een poging om de werknemer vrij te krijgen.</a:t>
            </a:r>
          </a:p>
          <a:p>
            <a:pPr marL="342900" marR="0" lvl="0" indent="-3429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nl-NL" sz="1600" b="1" i="0" u="none" strike="noStrike" kern="1200" cap="none" spc="0" normalizeH="0" baseline="0" noProof="0" dirty="0">
                <a:ln>
                  <a:noFill/>
                </a:ln>
                <a:solidFill>
                  <a:srgbClr val="00338D"/>
                </a:solidFill>
                <a:effectLst/>
                <a:uLnTx/>
                <a:uFillTx/>
                <a:latin typeface="Arial"/>
                <a:ea typeface="+mn-ea"/>
                <a:cs typeface="+mn-cs"/>
              </a:rPr>
              <a:t>Ik dreig bij de autoriteiten met publiciteit en eventuele desinvesteringen om zo deze werknemer vrij te krijgen.</a:t>
            </a:r>
          </a:p>
          <a:p>
            <a:pPr marL="342900" marR="0" lvl="0" indent="-3429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nl-NL" sz="1600" b="1" i="0" u="none" strike="noStrike" kern="1200" cap="none" spc="0" normalizeH="0" baseline="0" noProof="0" dirty="0">
                <a:ln>
                  <a:noFill/>
                </a:ln>
                <a:solidFill>
                  <a:srgbClr val="00338D"/>
                </a:solidFill>
                <a:effectLst/>
                <a:uLnTx/>
                <a:uFillTx/>
                <a:latin typeface="Arial"/>
                <a:ea typeface="+mn-ea"/>
                <a:cs typeface="+mn-cs"/>
              </a:rPr>
              <a:t>Ik distantieer mij openlijk van de werknemer omdat hij nu eenmaal een lokale wet heeft overtreden.</a:t>
            </a:r>
          </a:p>
          <a:p>
            <a:pPr marL="342900" marR="0" lvl="0" indent="-3429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nl-NL" sz="1600" b="1" i="0" u="none" strike="noStrike" kern="1200" cap="none" spc="0" normalizeH="0" baseline="0" noProof="0" dirty="0">
                <a:ln>
                  <a:noFill/>
                </a:ln>
                <a:solidFill>
                  <a:srgbClr val="00338D"/>
                </a:solidFill>
                <a:effectLst/>
                <a:uLnTx/>
                <a:uFillTx/>
                <a:latin typeface="Arial"/>
                <a:ea typeface="+mn-ea"/>
                <a:cs typeface="+mn-cs"/>
              </a:rPr>
              <a:t>Ik besluit af te wachten.</a:t>
            </a:r>
          </a:p>
          <a:p>
            <a:endParaRPr lang="nl-NL" dirty="0"/>
          </a:p>
        </p:txBody>
      </p:sp>
      <p:sp>
        <p:nvSpPr>
          <p:cNvPr id="4" name="Ondertitel 3">
            <a:extLst>
              <a:ext uri="{FF2B5EF4-FFF2-40B4-BE49-F238E27FC236}">
                <a16:creationId xmlns:a16="http://schemas.microsoft.com/office/drawing/2014/main" id="{B60D0822-18F1-06CE-BBC6-0E2328EF0A07}"/>
              </a:ext>
            </a:extLst>
          </p:cNvPr>
          <p:cNvSpPr>
            <a:spLocks noGrp="1"/>
          </p:cNvSpPr>
          <p:nvPr>
            <p:ph type="subTitle" idx="13"/>
          </p:nvPr>
        </p:nvSpPr>
        <p:spPr/>
        <p:txBody>
          <a:bodyPr/>
          <a:lstStyle/>
          <a:p>
            <a:r>
              <a:rPr lang="nl-NL" dirty="0">
                <a:latin typeface="Arial" panose="020B0604020202020204" pitchFamily="34" charset="0"/>
              </a:rPr>
              <a:t>Werknemer in de problemen</a:t>
            </a:r>
          </a:p>
        </p:txBody>
      </p:sp>
      <p:sp>
        <p:nvSpPr>
          <p:cNvPr id="5" name="Rechthoek 4">
            <a:extLst>
              <a:ext uri="{FF2B5EF4-FFF2-40B4-BE49-F238E27FC236}">
                <a16:creationId xmlns:a16="http://schemas.microsoft.com/office/drawing/2014/main" id="{9846D073-6418-E628-F844-6AAC8082B245}"/>
              </a:ext>
            </a:extLst>
          </p:cNvPr>
          <p:cNvSpPr/>
          <p:nvPr/>
        </p:nvSpPr>
        <p:spPr>
          <a:xfrm>
            <a:off x="6413500" y="231317"/>
            <a:ext cx="5397500" cy="107741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rgbClr val="FF0000"/>
                </a:solidFill>
                <a:latin typeface="Arial" panose="020B0604020202020204" pitchFamily="34" charset="0"/>
                <a:cs typeface="Arial" panose="020B0604020202020204" pitchFamily="34" charset="0"/>
              </a:rPr>
              <a:t>DILEMMA. 2 – WERKNEMER IN DE PROBLEMEN</a:t>
            </a:r>
          </a:p>
        </p:txBody>
      </p:sp>
    </p:spTree>
    <p:extLst>
      <p:ext uri="{BB962C8B-B14F-4D97-AF65-F5344CB8AC3E}">
        <p14:creationId xmlns:p14="http://schemas.microsoft.com/office/powerpoint/2010/main" val="41404830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cd1ed952-cfa8-4cc4-a4eb-38ed516f5d03"/>
  <p:tag name="SLIDO_APP_VERSION" val="1.14.1.6203"/>
  <p:tag name="SLIDO_PRESENTATION_ID" val="3a6bfe53-6375-4e5b-8796-d81b9d8fb881"/>
  <p:tag name="SLIDO_EVENT_UUID" val="3df88af2-dd11-4c42-9d45-f2a24e014f72"/>
  <p:tag name="SLIDO_EVENT_SECTION_UUID" val="c1caa6c0-d0e3-4fc6-b4e0-21b4b4e75bb1"/>
</p:tagLst>
</file>

<file path=ppt/theme/theme1.xml><?xml version="1.0" encoding="utf-8"?>
<a:theme xmlns:a="http://schemas.openxmlformats.org/drawingml/2006/main" name="Office-thema">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1 - D1580-standaard_nieuw.potx" id="{356D6EAD-03EA-421E-A85B-A946B8ADBDB2}" vid="{668CDCCE-676E-4E43-AF9A-2E5355826A62}"/>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 - D1580-standaard_nieuw.potx" id="{356D6EAD-03EA-421E-A85B-A946B8ADBDB2}" vid="{4646A945-1A36-454E-B2C5-8842B63D9D53}"/>
    </a:ext>
  </a:extLst>
</a:theme>
</file>

<file path=ppt/theme/theme3.xml><?xml version="1.0" encoding="utf-8"?>
<a:theme xmlns:a="http://schemas.openxmlformats.org/drawingml/2006/main" name="1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 - D1580-standaard_nieuw.potx" id="{356D6EAD-03EA-421E-A85B-A946B8ADBDB2}" vid="{8C2DFDF0-5356-4A76-AFD4-1203E7779879}"/>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0DBED4E-3534-427C-8A25-802EE052AF1B}">
  <we:reference id="wa200003706" version="1.1.0.0" store="nl-NL" storeType="OMEX"/>
  <we:alternateReferences>
    <we:reference id="wa200003706" version="1.1.0.0" store="WA20000370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2218FC-8412-44B9-9E82-D51F1F531141}">
  <ds:schemaRefs>
    <ds:schemaRef ds:uri="6dc4bcd6-49db-4c07-9060-8acfc67cef9f"/>
    <ds:schemaRef ds:uri="http://purl.org/dc/terms/"/>
    <ds:schemaRef ds:uri="http://schemas.microsoft.com/office/infopath/2007/PartnerControls"/>
    <ds:schemaRef ds:uri="http://schemas.microsoft.com/sharepoint/v3"/>
    <ds:schemaRef ds:uri="http://www.w3.org/XML/1998/namespace"/>
    <ds:schemaRef ds:uri="http://purl.org/dc/dcmitype/"/>
    <ds:schemaRef ds:uri="http://schemas.microsoft.com/office/2006/documentManagement/types"/>
    <ds:schemaRef ds:uri="http://schemas.microsoft.com/office/2006/metadata/properties"/>
    <ds:schemaRef ds:uri="http://schemas.openxmlformats.org/package/2006/metadata/core-properties"/>
    <ds:schemaRef ds:uri="fb0879af-3eba-417a-a55a-ffe6dcd6ca77"/>
    <ds:schemaRef ds:uri="http://purl.org/dc/elements/1.1/"/>
  </ds:schemaRefs>
</ds:datastoreItem>
</file>

<file path=customXml/itemProps2.xml><?xml version="1.0" encoding="utf-8"?>
<ds:datastoreItem xmlns:ds="http://schemas.openxmlformats.org/officeDocument/2006/customXml" ds:itemID="{B64A4C9D-F801-4923-BC6D-E0006F512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01 - D1580-standaard_nieuw</Template>
  <TotalTime>7243</TotalTime>
  <Words>1255</Words>
  <Application>Microsoft Office PowerPoint</Application>
  <PresentationFormat>Breedbeeld</PresentationFormat>
  <Paragraphs>152</Paragraphs>
  <Slides>30</Slides>
  <Notes>0</Notes>
  <HiddenSlides>12</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30</vt:i4>
      </vt:variant>
    </vt:vector>
  </HeadingPairs>
  <TitlesOfParts>
    <vt:vector size="41" baseType="lpstr">
      <vt:lpstr>Aptos</vt:lpstr>
      <vt:lpstr>Arial</vt:lpstr>
      <vt:lpstr>Arial </vt:lpstr>
      <vt:lpstr>Arial Narrow</vt:lpstr>
      <vt:lpstr>Calibri</vt:lpstr>
      <vt:lpstr>Calibri Light</vt:lpstr>
      <vt:lpstr>Sketch Chalk</vt:lpstr>
      <vt:lpstr>Times New Roman</vt:lpstr>
      <vt:lpstr>Office-thema</vt:lpstr>
      <vt:lpstr>Aangepast ontwerp</vt:lpstr>
      <vt:lpstr>1_Aangepast ontwerp</vt:lpstr>
      <vt:lpstr>Vocational Service  PETS 29 maart 2025 </vt:lpstr>
      <vt:lpstr>PowerPoint-presentatie</vt:lpstr>
      <vt:lpstr>  </vt:lpstr>
      <vt:lpstr>PowerPoint-presentatie</vt:lpstr>
      <vt:lpstr>ethiek en moraal</vt:lpstr>
      <vt:lpstr>PowerPoint-presentatie</vt:lpstr>
      <vt:lpstr>Dilemma’s ethiek en 4-way test</vt:lpstr>
      <vt:lpstr>Dilemma’s en 4-way test</vt:lpstr>
      <vt:lpstr>Dilemma’s en 4-way test</vt:lpstr>
      <vt:lpstr>Dilemma’s en 4-way test</vt:lpstr>
      <vt:lpstr>Dilemma’s en 4-way test</vt:lpstr>
      <vt:lpstr>Dilemma’s en 4-way test</vt:lpstr>
      <vt:lpstr>www.vocationalservice.nl  </vt:lpstr>
      <vt:lpstr>PowerPoint-presentatie</vt:lpstr>
      <vt:lpstr>PowerPoint-presentatie</vt:lpstr>
      <vt:lpstr>STELLINGEN</vt:lpstr>
      <vt:lpstr>www.vocationalservice.nl  </vt:lpstr>
      <vt:lpstr>STELLING 1 – EEN OP EEN DEBAT</vt:lpstr>
      <vt:lpstr>STELLING 2 – A =voor, B =tegen</vt:lpstr>
      <vt:lpstr>STELLING 3  B=voor, Ategen</vt:lpstr>
      <vt:lpstr>STELLING 4 A = tegen, B = voor</vt:lpstr>
      <vt:lpstr>STELLING 5 A = voor, B = tegen</vt:lpstr>
      <vt:lpstr>STELLING 6   open debat</vt:lpstr>
      <vt:lpstr>STELLING 7 – wie tegen wie?</vt:lpstr>
      <vt:lpstr>STELLING 8   open debat</vt:lpstr>
      <vt:lpstr>STELLING 9</vt:lpstr>
      <vt:lpstr>STELLING 10</vt:lpstr>
      <vt:lpstr>STELLING 11</vt:lpstr>
      <vt:lpstr>PowerPoint-presentatie</vt:lpstr>
      <vt:lpstr>Waar kun je ons bereiken?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Alfred Schrijver</dc:creator>
  <cp:lastModifiedBy>Jurjen Kuipers</cp:lastModifiedBy>
  <cp:revision>71</cp:revision>
  <cp:lastPrinted>2025-03-28T10:32:32Z</cp:lastPrinted>
  <dcterms:created xsi:type="dcterms:W3CDTF">2023-09-23T05:15:47Z</dcterms:created>
  <dcterms:modified xsi:type="dcterms:W3CDTF">2025-03-28T10:57:10Z</dcterms:modified>
</cp:coreProperties>
</file>