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58"/>
  </p:normalViewPr>
  <p:slideViewPr>
    <p:cSldViewPr snapToGrid="0" showGuides="1">
      <p:cViewPr varScale="1">
        <p:scale>
          <a:sx n="40" d="100"/>
          <a:sy n="40" d="100"/>
        </p:scale>
        <p:origin x="4264" y="568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richt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3726458" cy="14451496"/>
          </a:xfrm>
          <a:pattFill prst="pct5">
            <a:fgClr>
              <a:schemeClr val="accent1"/>
            </a:fgClr>
            <a:bgClr>
              <a:schemeClr val="bg1">
                <a:lumMod val="85000"/>
              </a:schemeClr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Klik</a:t>
            </a:r>
            <a:r>
              <a:rPr lang="en-GB" dirty="0"/>
              <a:t> op het icon </a:t>
            </a:r>
            <a:r>
              <a:rPr lang="en-GB" dirty="0" err="1"/>
              <a:t>hieronder</a:t>
            </a:r>
            <a:endParaRPr lang="en-GB" dirty="0"/>
          </a:p>
          <a:p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toevoegen</a:t>
            </a:r>
            <a:r>
              <a:rPr lang="en-GB" dirty="0"/>
              <a:t> van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afbeelding</a:t>
            </a:r>
            <a:br>
              <a:rPr lang="en-GB" dirty="0"/>
            </a:br>
            <a:r>
              <a:rPr lang="en-GB" dirty="0"/>
              <a:t>↓</a:t>
            </a:r>
            <a:endParaRPr lang="en-NL" dirty="0"/>
          </a:p>
        </p:txBody>
      </p:sp>
      <p:pic>
        <p:nvPicPr>
          <p:cNvPr id="9" name="Picture 8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9DFCA34A-BC53-12B9-2E26-CB27C625C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382923"/>
            <a:ext cx="13754652" cy="276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4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B98ED612-A134-E749-8542-CDEC8C31EE91}" type="datetimeFigureOut">
              <a:rPr lang="en-NL" smtClean="0"/>
              <a:pPr/>
              <a:t>24/11/2025</a:t>
            </a:fld>
            <a:endParaRPr lang="en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endParaRPr lang="en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9CED8207-4CB5-094C-B641-A0D6267783ED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437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0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F366954-9BAE-330F-1A30-08C1DA5ED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28147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otary in Nederland">
      <a:dk1>
        <a:srgbClr val="0C3C7C"/>
      </a:dk1>
      <a:lt1>
        <a:srgbClr val="FFFFFF"/>
      </a:lt1>
      <a:dk2>
        <a:srgbClr val="0C3C7C"/>
      </a:dk2>
      <a:lt2>
        <a:srgbClr val="FEFFFF"/>
      </a:lt2>
      <a:accent1>
        <a:srgbClr val="156082"/>
      </a:accent1>
      <a:accent2>
        <a:srgbClr val="019FCB"/>
      </a:accent2>
      <a:accent3>
        <a:srgbClr val="0C3C7C"/>
      </a:accent3>
      <a:accent4>
        <a:srgbClr val="F7A81B"/>
      </a:accent4>
      <a:accent5>
        <a:srgbClr val="CCEEFF"/>
      </a:accent5>
      <a:accent6>
        <a:srgbClr val="FEFFFF"/>
      </a:accent6>
      <a:hlink>
        <a:srgbClr val="0C3C7C"/>
      </a:hlink>
      <a:folHlink>
        <a:srgbClr val="0C3C7C"/>
      </a:folHlink>
    </a:clrScheme>
    <a:fontScheme name="syntax">
      <a:majorFont>
        <a:latin typeface="OpenSans-SemiBold"/>
        <a:ea typeface=""/>
        <a:cs typeface=""/>
      </a:majorFont>
      <a:minorFont>
        <a:latin typeface="Open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otary-social-posts-template" id="{67EB04EC-B422-7348-BD2D-CC0A1F34E00B}" vid="{999B887E-4008-D740-9235-1927D85F4D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OpenSans-SemiBold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Thijs van Dalen</dc:creator>
  <cp:lastModifiedBy>Thijs van Dalen</cp:lastModifiedBy>
  <cp:revision>6</cp:revision>
  <dcterms:created xsi:type="dcterms:W3CDTF">2025-09-24T15:13:55Z</dcterms:created>
  <dcterms:modified xsi:type="dcterms:W3CDTF">2025-11-24T14:35:08Z</dcterms:modified>
</cp:coreProperties>
</file>