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13716000" cy="17146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401" userDrawn="1">
          <p15:clr>
            <a:srgbClr val="A4A3A4"/>
          </p15:clr>
        </p15:guide>
        <p15:guide id="2" pos="43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0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314"/>
    <p:restoredTop sz="94673"/>
  </p:normalViewPr>
  <p:slideViewPr>
    <p:cSldViewPr snapToGrid="0" showGuides="1">
      <p:cViewPr varScale="1">
        <p:scale>
          <a:sx n="65" d="100"/>
          <a:sy n="65" d="100"/>
        </p:scale>
        <p:origin x="4592" y="264"/>
      </p:cViewPr>
      <p:guideLst>
        <p:guide orient="horz" pos="5401"/>
        <p:guide pos="43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ericht-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ED612-A134-E749-8542-CDEC8C31EE91}" type="datetimeFigureOut">
              <a:rPr lang="en-NL" smtClean="0"/>
              <a:t>24/11/2025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D8207-4CB5-094C-B641-A0D6267783ED}" type="slidenum">
              <a:rPr lang="en-NL" smtClean="0"/>
              <a:t>‹#›</a:t>
            </a:fld>
            <a:endParaRPr lang="en-NL"/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DC10107C-76D4-79FB-1F25-B064C891166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13726458" cy="14451496"/>
          </a:xfrm>
          <a:pattFill prst="pct5">
            <a:fgClr>
              <a:schemeClr val="accent1"/>
            </a:fgClr>
            <a:bgClr>
              <a:schemeClr val="bg1">
                <a:lumMod val="85000"/>
              </a:schemeClr>
            </a:bgClr>
          </a:pattFill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 err="1"/>
              <a:t>Klik</a:t>
            </a:r>
            <a:r>
              <a:rPr lang="en-GB" dirty="0"/>
              <a:t> op het icon </a:t>
            </a:r>
            <a:r>
              <a:rPr lang="en-GB" dirty="0" err="1"/>
              <a:t>hieronder</a:t>
            </a:r>
            <a:endParaRPr lang="en-GB" dirty="0"/>
          </a:p>
          <a:p>
            <a:r>
              <a:rPr lang="en-GB" dirty="0" err="1"/>
              <a:t>voor</a:t>
            </a:r>
            <a:r>
              <a:rPr lang="en-GB" dirty="0"/>
              <a:t> het </a:t>
            </a:r>
            <a:r>
              <a:rPr lang="en-GB" dirty="0" err="1"/>
              <a:t>toevoegen</a:t>
            </a:r>
            <a:r>
              <a:rPr lang="en-GB" dirty="0"/>
              <a:t> van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afbeelding</a:t>
            </a:r>
            <a:br>
              <a:rPr lang="en-GB" dirty="0"/>
            </a:br>
            <a:r>
              <a:rPr lang="en-GB" dirty="0"/>
              <a:t>↓</a:t>
            </a:r>
            <a:endParaRPr lang="en-NL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DFCA34A-BC53-12B9-2E26-CB27C625C8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" y="14382923"/>
            <a:ext cx="13754646" cy="2763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7779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401">
          <p15:clr>
            <a:srgbClr val="FBAE40"/>
          </p15:clr>
        </p15:guide>
        <p15:guide id="2" pos="43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912901"/>
            <a:ext cx="11830050" cy="33142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4564485"/>
            <a:ext cx="11830050" cy="108793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2351"/>
            <a:ext cx="308610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 b="0" i="0">
                <a:solidFill>
                  <a:schemeClr val="tx1">
                    <a:tint val="82000"/>
                  </a:schemeClr>
                </a:solidFill>
                <a:latin typeface="Open Sans" panose="020B0606030504020204" pitchFamily="34" charset="0"/>
              </a:defRPr>
            </a:lvl1pPr>
          </a:lstStyle>
          <a:p>
            <a:fld id="{B98ED612-A134-E749-8542-CDEC8C31EE91}" type="datetimeFigureOut">
              <a:rPr lang="en-NL" smtClean="0"/>
              <a:pPr/>
              <a:t>24/11/2025</a:t>
            </a:fld>
            <a:endParaRPr lang="en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2351"/>
            <a:ext cx="462915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 b="0" i="0">
                <a:solidFill>
                  <a:schemeClr val="tx1">
                    <a:tint val="82000"/>
                  </a:schemeClr>
                </a:solidFill>
                <a:latin typeface="Open Sans" panose="020B0606030504020204" pitchFamily="34" charset="0"/>
              </a:defRPr>
            </a:lvl1pPr>
          </a:lstStyle>
          <a:p>
            <a:endParaRPr lang="en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2351"/>
            <a:ext cx="308610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0" i="0">
                <a:solidFill>
                  <a:schemeClr val="tx1">
                    <a:tint val="82000"/>
                  </a:schemeClr>
                </a:solidFill>
                <a:latin typeface="Open Sans" panose="020B0606030504020204" pitchFamily="34" charset="0"/>
              </a:defRPr>
            </a:lvl1pPr>
          </a:lstStyle>
          <a:p>
            <a:fld id="{9CED8207-4CB5-094C-B641-A0D6267783ED}" type="slidenum">
              <a:rPr lang="en-NL" smtClean="0"/>
              <a:pPr/>
              <a:t>‹#›</a:t>
            </a:fld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37437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b="0" i="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400" userDrawn="1">
          <p15:clr>
            <a:srgbClr val="F26B43"/>
          </p15:clr>
        </p15:guide>
        <p15:guide id="2" pos="43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BDC29899-B3F9-0A34-CD7D-95E060DFA6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060342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otary in Nederland">
      <a:dk1>
        <a:srgbClr val="0C3C7C"/>
      </a:dk1>
      <a:lt1>
        <a:srgbClr val="FFFFFF"/>
      </a:lt1>
      <a:dk2>
        <a:srgbClr val="0C3C7C"/>
      </a:dk2>
      <a:lt2>
        <a:srgbClr val="FEFFFF"/>
      </a:lt2>
      <a:accent1>
        <a:srgbClr val="156082"/>
      </a:accent1>
      <a:accent2>
        <a:srgbClr val="019FCB"/>
      </a:accent2>
      <a:accent3>
        <a:srgbClr val="0C3C7C"/>
      </a:accent3>
      <a:accent4>
        <a:srgbClr val="F7A81B"/>
      </a:accent4>
      <a:accent5>
        <a:srgbClr val="CCEEFF"/>
      </a:accent5>
      <a:accent6>
        <a:srgbClr val="FEFFFF"/>
      </a:accent6>
      <a:hlink>
        <a:srgbClr val="0C3C7C"/>
      </a:hlink>
      <a:folHlink>
        <a:srgbClr val="0C3C7C"/>
      </a:folHlink>
    </a:clrScheme>
    <a:fontScheme name="syntax">
      <a:majorFont>
        <a:latin typeface="OpenSans-SemiBold"/>
        <a:ea typeface=""/>
        <a:cs typeface=""/>
      </a:majorFont>
      <a:minorFont>
        <a:latin typeface="Open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Rotary-social-posts-template" id="{67EB04EC-B422-7348-BD2D-CC0A1F34E00B}" vid="{999B887E-4008-D740-9235-1927D85F4DA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Open Sans</vt:lpstr>
      <vt:lpstr>OpenSans-SemiBold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Thijs van Dalen</dc:creator>
  <cp:lastModifiedBy>Thijs van Dalen</cp:lastModifiedBy>
  <cp:revision>3</cp:revision>
  <dcterms:created xsi:type="dcterms:W3CDTF">2025-09-24T15:13:55Z</dcterms:created>
  <dcterms:modified xsi:type="dcterms:W3CDTF">2025-11-24T14:32:42Z</dcterms:modified>
</cp:coreProperties>
</file>