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comments/comment1.xml" ContentType="application/vnd.openxmlformats-officedocument.presentationml.comments+xml"/>
  <Override PartName="/ppt/tags/tag5.xml" ContentType="application/vnd.openxmlformats-officedocument.presentationml.tags+xml"/>
  <Override PartName="/ppt/comments/comment2.xml" ContentType="application/vnd.openxmlformats-officedocument.presentationml.comment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notesSlides/notesSlide8.xml" ContentType="application/vnd.openxmlformats-officedocument.presentationml.notesSlide+xml"/>
  <Override PartName="/ppt/comments/comment3.xml" ContentType="application/vnd.openxmlformats-officedocument.presentationml.comments+xml"/>
  <Override PartName="/ppt/tags/tag13.xml" ContentType="application/vnd.openxmlformats-officedocument.presentationml.tags+xml"/>
  <Override PartName="/ppt/notesSlides/notesSlide9.xml" ContentType="application/vnd.openxmlformats-officedocument.presentationml.notesSlide+xml"/>
  <Override PartName="/ppt/tags/tag14.xml" ContentType="application/vnd.openxmlformats-officedocument.presentationml.tags+xml"/>
  <Override PartName="/ppt/notesSlides/notesSlide10.xml" ContentType="application/vnd.openxmlformats-officedocument.presentationml.notesSlide+xml"/>
  <Override PartName="/ppt/tags/tag15.xml" ContentType="application/vnd.openxmlformats-officedocument.presentationml.tags+xml"/>
  <Override PartName="/ppt/notesSlides/notesSlide11.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2.xml" ContentType="application/vnd.openxmlformats-officedocument.presentationml.notesSlide+xml"/>
  <Override PartName="/ppt/tags/tag19.xml" ContentType="application/vnd.openxmlformats-officedocument.presentationml.tags+xml"/>
  <Override PartName="/ppt/notesSlides/notesSlide13.xml" ContentType="application/vnd.openxmlformats-officedocument.presentationml.notesSlide+xml"/>
  <Override PartName="/ppt/tags/tag20.xml" ContentType="application/vnd.openxmlformats-officedocument.presentationml.tags+xml"/>
  <Override PartName="/ppt/notesSlides/notesSlide14.xml" ContentType="application/vnd.openxmlformats-officedocument.presentationml.notesSlide+xml"/>
  <Override PartName="/ppt/tags/tag21.xml" ContentType="application/vnd.openxmlformats-officedocument.presentationml.tags+xml"/>
  <Override PartName="/ppt/notesSlides/notesSlide15.xml" ContentType="application/vnd.openxmlformats-officedocument.presentationml.notesSlide+xml"/>
  <Override PartName="/ppt/tags/tag22.xml" ContentType="application/vnd.openxmlformats-officedocument.presentationml.tags+xml"/>
  <Override PartName="/ppt/notesSlides/notesSlide16.xml" ContentType="application/vnd.openxmlformats-officedocument.presentationml.notesSlide+xml"/>
  <Override PartName="/ppt/tags/tag23.xml" ContentType="application/vnd.openxmlformats-officedocument.presentationml.tags+xml"/>
  <Override PartName="/ppt/notesSlides/notesSlide17.xml" ContentType="application/vnd.openxmlformats-officedocument.presentationml.notesSlide+xml"/>
  <Override PartName="/ppt/comments/comment4.xml" ContentType="application/vnd.openxmlformats-officedocument.presentationml.comments+xml"/>
  <Override PartName="/ppt/tags/tag24.xml" ContentType="application/vnd.openxmlformats-officedocument.presentationml.tags+xml"/>
  <Override PartName="/ppt/notesSlides/notesSlide18.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19.xml" ContentType="application/vnd.openxmlformats-officedocument.presentationml.notesSlide+xml"/>
  <Override PartName="/ppt/tags/tag27.xml" ContentType="application/vnd.openxmlformats-officedocument.presentationml.tags+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sldIdLst>
    <p:sldId id="330" r:id="rId5"/>
    <p:sldId id="352" r:id="rId6"/>
    <p:sldId id="353" r:id="rId7"/>
    <p:sldId id="526" r:id="rId8"/>
    <p:sldId id="525" r:id="rId9"/>
    <p:sldId id="524" r:id="rId10"/>
    <p:sldId id="329" r:id="rId11"/>
    <p:sldId id="527" r:id="rId12"/>
    <p:sldId id="516" r:id="rId13"/>
    <p:sldId id="356" r:id="rId14"/>
    <p:sldId id="528" r:id="rId15"/>
    <p:sldId id="529" r:id="rId16"/>
    <p:sldId id="530" r:id="rId17"/>
    <p:sldId id="518" r:id="rId18"/>
    <p:sldId id="519" r:id="rId19"/>
    <p:sldId id="268" r:id="rId20"/>
    <p:sldId id="349" r:id="rId21"/>
    <p:sldId id="345" r:id="rId22"/>
    <p:sldId id="520" r:id="rId23"/>
    <p:sldId id="531" r:id="rId24"/>
    <p:sldId id="522" r:id="rId25"/>
    <p:sldId id="348" r:id="rId26"/>
    <p:sldId id="521" r:id="rId27"/>
    <p:sldId id="532" r:id="rId28"/>
    <p:sldId id="523" r:id="rId29"/>
  </p:sldIdLst>
  <p:sldSz cx="12192000" cy="6858000"/>
  <p:notesSz cx="6858000" cy="9144000"/>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32"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es Schouten | Reisprik" initials="" lastIdx="6" clrIdx="0">
    <p:extLst>
      <p:ext uri="{19B8F6BF-5375-455C-9EA6-DF929625EA0E}">
        <p15:presenceInfo xmlns:p15="http://schemas.microsoft.com/office/powerpoint/2012/main" userId="S::r.schouten@reisprik.com::9822e333-9b68-4c34-91fd-ed2d09704d2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DAC"/>
    <a:srgbClr val="FFFFFF"/>
    <a:srgbClr val="16468F"/>
    <a:srgbClr val="48595D"/>
    <a:srgbClr val="D9185C"/>
    <a:srgbClr val="06B4E6"/>
    <a:srgbClr val="15458F"/>
    <a:srgbClr val="DA1A5A"/>
    <a:srgbClr val="00B4E6"/>
    <a:srgbClr val="00B4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58" autoAdjust="0"/>
    <p:restoredTop sz="69532" autoAdjust="0"/>
  </p:normalViewPr>
  <p:slideViewPr>
    <p:cSldViewPr snapToGrid="0">
      <p:cViewPr varScale="1">
        <p:scale>
          <a:sx n="62" d="100"/>
          <a:sy n="62" d="100"/>
        </p:scale>
        <p:origin x="2106" y="204"/>
      </p:cViewPr>
      <p:guideLst>
        <p:guide orient="horz" pos="2632"/>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4.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6-03-01T11:55:22.186" idx="3">
    <p:pos x="10" y="10"/>
    <p:text>Als je deze presentatie later gaat uitdelen aan clubs dan is het handig als er hyperlinks in zitten naar de al bestaande vragenlijsten en informatie bronnen online</p:text>
    <p:extLst>
      <p:ext uri="{C676402C-5697-4E1C-873F-D02D1690AC5C}">
        <p15:threadingInfo xmlns:p15="http://schemas.microsoft.com/office/powerpoint/2012/main" timeZoneBias="-60"/>
      </p:ext>
    </p:extLst>
  </p:cm>
  <p:cm authorId="1" dt="2026-03-01T11:59:10.099" idx="5">
    <p:pos x="146" y="146"/>
    <p:text>Bij hulp inroepen zou je het nog wat concreter kunnen maken; bij wie zoek je hulp? Clubs in de omgeving kunnen behulpzaam zijn om te sparren, de regio gouverneur, district leden commissie. Mensen hebben meestal geen idee wat er allemaal aan Rotary hulptroepen paraat staan buiten hun eigen clubwereldje.</p:text>
    <p:extLst>
      <p:ext uri="{C676402C-5697-4E1C-873F-D02D1690AC5C}">
        <p15:threadingInfo xmlns:p15="http://schemas.microsoft.com/office/powerpoint/2012/main" timeZoneBias="-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6-03-01T11:51:37.159" idx="1">
    <p:pos x="10" y="10"/>
    <p:text>In deze dia spreek je al van fase 1 en fase 2 terwijl pas op de volgende dia de fasering wordt uitgelegd. Ik zou de volgorde van dia 4 en 5 omwisselen. Dan zou je aan de eerste dia nog kunnen toevoegen hoe het ledenverloop op dit moment is, om de noodzaak nog eens te benadrukken</p:text>
    <p:extLst>
      <p:ext uri="{C676402C-5697-4E1C-873F-D02D1690AC5C}">
        <p15:threadingInfo xmlns:p15="http://schemas.microsoft.com/office/powerpoint/2012/main" timeZoneBias="-6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6-03-01T11:56:38.324" idx="4">
    <p:pos x="10" y="10"/>
    <p:text>Idem hyperlinks</p:text>
    <p:extLst>
      <p:ext uri="{C676402C-5697-4E1C-873F-D02D1690AC5C}">
        <p15:threadingInfo xmlns:p15="http://schemas.microsoft.com/office/powerpoint/2012/main" timeZoneBias="-6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6-03-01T12:04:09.002" idx="6">
    <p:pos x="10" y="10"/>
    <p:text>Dit is een best lastig te begrijpen dia. Met de aanvullende info die e eronder geschreven hebt wordt het duidelijk. De tekst van de dia alleen is onvoldoende voor een goed begrip vrees ik.</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03E561-A38A-4A22-8215-F855A52BC5B1}" type="datetimeFigureOut">
              <a:rPr lang="en-US" smtClean="0"/>
              <a:t>3/26/2026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827055-821E-4F6B-AAA9-2685E1493D9C}" type="slidenum">
              <a:rPr lang="en-US" smtClean="0"/>
              <a:t>‹nr.›</a:t>
            </a:fld>
            <a:endParaRPr lang="en-US"/>
          </a:p>
        </p:txBody>
      </p:sp>
    </p:spTree>
    <p:extLst>
      <p:ext uri="{BB962C8B-B14F-4D97-AF65-F5344CB8AC3E}">
        <p14:creationId xmlns:p14="http://schemas.microsoft.com/office/powerpoint/2010/main" val="2726859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Maar marketing lost geen organisatieprobleem op. De fase waarin een club zich bevindt bepaalt de interventie. </a:t>
            </a:r>
          </a:p>
        </p:txBody>
      </p:sp>
      <p:sp>
        <p:nvSpPr>
          <p:cNvPr id="4" name="Tijdelijke aanduiding voor dianummer 3"/>
          <p:cNvSpPr>
            <a:spLocks noGrp="1"/>
          </p:cNvSpPr>
          <p:nvPr>
            <p:ph type="sldNum" sz="quarter" idx="5"/>
          </p:nvPr>
        </p:nvSpPr>
        <p:spPr/>
        <p:txBody>
          <a:bodyPr/>
          <a:lstStyle/>
          <a:p>
            <a:fld id="{DB827055-821E-4F6B-AAA9-2685E1493D9C}" type="slidenum">
              <a:rPr lang="en-US" smtClean="0"/>
              <a:t>2</a:t>
            </a:fld>
            <a:endParaRPr lang="en-US"/>
          </a:p>
        </p:txBody>
      </p:sp>
    </p:spTree>
    <p:extLst>
      <p:ext uri="{BB962C8B-B14F-4D97-AF65-F5344CB8AC3E}">
        <p14:creationId xmlns:p14="http://schemas.microsoft.com/office/powerpoint/2010/main" val="6303106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7A1EDE-1290-6862-3FA6-9FE4CCE84E27}"/>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C9DEADFE-D64B-ED94-0C8C-56181B6AA4F1}"/>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38D5284-D98A-AEAA-AF5A-8AD809294BA7}"/>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34181024-77DC-E421-97D7-52E9F729BF63}"/>
              </a:ext>
            </a:extLst>
          </p:cNvPr>
          <p:cNvSpPr>
            <a:spLocks noGrp="1"/>
          </p:cNvSpPr>
          <p:nvPr>
            <p:ph type="sldNum" sz="quarter" idx="5"/>
          </p:nvPr>
        </p:nvSpPr>
        <p:spPr/>
        <p:txBody>
          <a:bodyPr/>
          <a:lstStyle/>
          <a:p>
            <a:fld id="{DB827055-821E-4F6B-AAA9-2685E1493D9C}" type="slidenum">
              <a:rPr lang="en-US" smtClean="0"/>
              <a:t>12</a:t>
            </a:fld>
            <a:endParaRPr lang="en-US"/>
          </a:p>
        </p:txBody>
      </p:sp>
    </p:spTree>
    <p:extLst>
      <p:ext uri="{BB962C8B-B14F-4D97-AF65-F5344CB8AC3E}">
        <p14:creationId xmlns:p14="http://schemas.microsoft.com/office/powerpoint/2010/main" val="26470613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BA8D9A-D54A-943A-F38B-C0ECB287D73D}"/>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23A4B91F-A93F-32A0-ED71-B9217160D063}"/>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DD76767F-EAA4-300D-3B7C-D66E9F9B9692}"/>
              </a:ext>
            </a:extLst>
          </p:cNvPr>
          <p:cNvSpPr>
            <a:spLocks noGrp="1"/>
          </p:cNvSpPr>
          <p:nvPr>
            <p:ph type="body" idx="1"/>
          </p:nvPr>
        </p:nvSpPr>
        <p:spPr/>
        <p:txBody>
          <a:bodyPr/>
          <a:lstStyle/>
          <a:p>
            <a:r>
              <a:rPr lang="nl-NL"/>
              <a:t>Ik ben fasen gaan herkennen binnen Rotary</a:t>
            </a:r>
          </a:p>
        </p:txBody>
      </p:sp>
      <p:sp>
        <p:nvSpPr>
          <p:cNvPr id="4" name="Tijdelijke aanduiding voor dianummer 3">
            <a:extLst>
              <a:ext uri="{FF2B5EF4-FFF2-40B4-BE49-F238E27FC236}">
                <a16:creationId xmlns:a16="http://schemas.microsoft.com/office/drawing/2014/main" id="{74AAB9F0-AEE4-8AD7-CF09-4B30F6FE6655}"/>
              </a:ext>
            </a:extLst>
          </p:cNvPr>
          <p:cNvSpPr>
            <a:spLocks noGrp="1"/>
          </p:cNvSpPr>
          <p:nvPr>
            <p:ph type="sldNum" sz="quarter" idx="5"/>
          </p:nvPr>
        </p:nvSpPr>
        <p:spPr/>
        <p:txBody>
          <a:bodyPr/>
          <a:lstStyle/>
          <a:p>
            <a:fld id="{DB827055-821E-4F6B-AAA9-2685E1493D9C}" type="slidenum">
              <a:rPr lang="en-US" smtClean="0"/>
              <a:t>13</a:t>
            </a:fld>
            <a:endParaRPr lang="en-US"/>
          </a:p>
        </p:txBody>
      </p:sp>
    </p:spTree>
    <p:extLst>
      <p:ext uri="{BB962C8B-B14F-4D97-AF65-F5344CB8AC3E}">
        <p14:creationId xmlns:p14="http://schemas.microsoft.com/office/powerpoint/2010/main" val="35340945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Er is geen panklare </a:t>
            </a:r>
            <a:r>
              <a:rPr lang="nl-NL" err="1"/>
              <a:t>oplossig</a:t>
            </a:r>
            <a:r>
              <a:rPr lang="nl-NL"/>
              <a:t> in de zin dat LinkedIn effectiever is dan een persbericht. Veel zal afhangen van de voorkeur en expertise van degenen die het doen. Maar focus&gt;versnipperd. </a:t>
            </a:r>
          </a:p>
        </p:txBody>
      </p:sp>
      <p:sp>
        <p:nvSpPr>
          <p:cNvPr id="4" name="Tijdelijke aanduiding voor dianummer 3"/>
          <p:cNvSpPr>
            <a:spLocks noGrp="1"/>
          </p:cNvSpPr>
          <p:nvPr>
            <p:ph type="sldNum" sz="quarter" idx="5"/>
          </p:nvPr>
        </p:nvSpPr>
        <p:spPr/>
        <p:txBody>
          <a:bodyPr/>
          <a:lstStyle/>
          <a:p>
            <a:fld id="{DB827055-821E-4F6B-AAA9-2685E1493D9C}" type="slidenum">
              <a:rPr lang="en-US" smtClean="0"/>
              <a:t>16</a:t>
            </a:fld>
            <a:endParaRPr lang="en-US"/>
          </a:p>
        </p:txBody>
      </p:sp>
    </p:spTree>
    <p:extLst>
      <p:ext uri="{BB962C8B-B14F-4D97-AF65-F5344CB8AC3E}">
        <p14:creationId xmlns:p14="http://schemas.microsoft.com/office/powerpoint/2010/main" val="33920206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Meer mensen weten wat Rotary doet</a:t>
            </a:r>
          </a:p>
          <a:p>
            <a:r>
              <a:rPr lang="nl-NL" dirty="0"/>
              <a:t>We vinden makkelijker nieuwe leden</a:t>
            </a:r>
          </a:p>
          <a:p>
            <a:r>
              <a:rPr lang="nl-NL" dirty="0"/>
              <a:t>Projecten krijgen meer vrijwilligers</a:t>
            </a:r>
          </a:p>
          <a:p>
            <a:r>
              <a:rPr lang="nl-NL" dirty="0"/>
              <a:t>Meer trots binnen de club</a:t>
            </a:r>
          </a:p>
          <a:p>
            <a:r>
              <a:rPr lang="nl-NL" dirty="0"/>
              <a:t>Minder trekken aan leden, meer natuurlijke instroom</a:t>
            </a:r>
          </a:p>
          <a:p>
            <a:r>
              <a:rPr lang="nl-NL" dirty="0"/>
              <a:t>Onze impact wordt zichtbaar voor de gemeenschap</a:t>
            </a:r>
          </a:p>
          <a:p>
            <a:endParaRPr lang="nl-NL" dirty="0"/>
          </a:p>
        </p:txBody>
      </p:sp>
      <p:sp>
        <p:nvSpPr>
          <p:cNvPr id="4" name="Tijdelijke aanduiding voor dianummer 3"/>
          <p:cNvSpPr>
            <a:spLocks noGrp="1"/>
          </p:cNvSpPr>
          <p:nvPr>
            <p:ph type="sldNum" sz="quarter" idx="5"/>
          </p:nvPr>
        </p:nvSpPr>
        <p:spPr/>
        <p:txBody>
          <a:bodyPr/>
          <a:lstStyle/>
          <a:p>
            <a:fld id="{DB827055-821E-4F6B-AAA9-2685E1493D9C}" type="slidenum">
              <a:rPr lang="en-US" smtClean="0"/>
              <a:t>17</a:t>
            </a:fld>
            <a:endParaRPr lang="en-US"/>
          </a:p>
        </p:txBody>
      </p:sp>
    </p:spTree>
    <p:extLst>
      <p:ext uri="{BB962C8B-B14F-4D97-AF65-F5344CB8AC3E}">
        <p14:creationId xmlns:p14="http://schemas.microsoft.com/office/powerpoint/2010/main" val="18024962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85750" indent="-285750">
              <a:buFont typeface="Arial" panose="020B0604020202020204" pitchFamily="34" charset="0"/>
              <a:buChar char="•"/>
            </a:pPr>
            <a:r>
              <a:rPr lang="nl-NL" sz="1400"/>
              <a:t>Inventariseren: </a:t>
            </a:r>
          </a:p>
          <a:p>
            <a:pPr marL="742950" lvl="1" indent="-285750">
              <a:buFont typeface="Arial" panose="020B0604020202020204" pitchFamily="34" charset="0"/>
              <a:buChar char="•"/>
            </a:pPr>
            <a:r>
              <a:rPr lang="nl-NL" sz="1400"/>
              <a:t>In beeld:</a:t>
            </a:r>
          </a:p>
          <a:p>
            <a:pPr marL="1200150" lvl="2" indent="-285750">
              <a:buFont typeface="Arial" panose="020B0604020202020204" pitchFamily="34" charset="0"/>
              <a:buChar char="•"/>
            </a:pPr>
            <a:r>
              <a:rPr lang="nl-NL" sz="1400"/>
              <a:t>Kanalen &amp; accounts</a:t>
            </a:r>
          </a:p>
          <a:p>
            <a:pPr marL="1200150" lvl="2" indent="-285750">
              <a:buFont typeface="Arial" panose="020B0604020202020204" pitchFamily="34" charset="0"/>
              <a:buChar char="•"/>
            </a:pPr>
            <a:r>
              <a:rPr lang="nl-NL" sz="1400"/>
              <a:t>Toegang/wachtwoorden</a:t>
            </a:r>
          </a:p>
          <a:p>
            <a:pPr marL="742950" lvl="1" indent="-285750">
              <a:buFont typeface="Arial" panose="020B0604020202020204" pitchFamily="34" charset="0"/>
              <a:buChar char="•"/>
            </a:pPr>
            <a:r>
              <a:rPr lang="nl-NL" sz="1400"/>
              <a:t>Analyse </a:t>
            </a:r>
          </a:p>
          <a:p>
            <a:pPr marL="1200150" lvl="2" indent="-285750">
              <a:buFont typeface="Arial" panose="020B0604020202020204" pitchFamily="34" charset="0"/>
              <a:buChar char="•"/>
            </a:pPr>
            <a:r>
              <a:rPr lang="nl-NL" sz="1400"/>
              <a:t>Wat al goed gaat*</a:t>
            </a:r>
          </a:p>
          <a:p>
            <a:pPr marL="1200150" lvl="2" indent="-285750">
              <a:buFont typeface="Arial" panose="020B0604020202020204" pitchFamily="34" charset="0"/>
              <a:buChar char="•"/>
            </a:pPr>
            <a:r>
              <a:rPr lang="nl-NL" sz="1400"/>
              <a:t>Wat ontbreekt**</a:t>
            </a:r>
            <a:endParaRPr lang="nl-NL"/>
          </a:p>
          <a:p>
            <a:endParaRPr lang="nl-NL"/>
          </a:p>
        </p:txBody>
      </p:sp>
      <p:sp>
        <p:nvSpPr>
          <p:cNvPr id="4" name="Tijdelijke aanduiding voor dianummer 3"/>
          <p:cNvSpPr>
            <a:spLocks noGrp="1"/>
          </p:cNvSpPr>
          <p:nvPr>
            <p:ph type="sldNum" sz="quarter" idx="5"/>
          </p:nvPr>
        </p:nvSpPr>
        <p:spPr/>
        <p:txBody>
          <a:bodyPr/>
          <a:lstStyle/>
          <a:p>
            <a:fld id="{DB827055-821E-4F6B-AAA9-2685E1493D9C}" type="slidenum">
              <a:rPr lang="en-US" smtClean="0"/>
              <a:t>18</a:t>
            </a:fld>
            <a:endParaRPr lang="en-US"/>
          </a:p>
        </p:txBody>
      </p:sp>
    </p:spTree>
    <p:extLst>
      <p:ext uri="{BB962C8B-B14F-4D97-AF65-F5344CB8AC3E}">
        <p14:creationId xmlns:p14="http://schemas.microsoft.com/office/powerpoint/2010/main" val="25603224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Dit canvas dwingt je om eerst keuzes te maken, pas daarna te communiceren.</a:t>
            </a:r>
          </a:p>
        </p:txBody>
      </p:sp>
      <p:sp>
        <p:nvSpPr>
          <p:cNvPr id="4" name="Tijdelijke aanduiding voor dianummer 3"/>
          <p:cNvSpPr>
            <a:spLocks noGrp="1"/>
          </p:cNvSpPr>
          <p:nvPr>
            <p:ph type="sldNum" sz="quarter" idx="5"/>
          </p:nvPr>
        </p:nvSpPr>
        <p:spPr/>
        <p:txBody>
          <a:bodyPr/>
          <a:lstStyle/>
          <a:p>
            <a:fld id="{DB827055-821E-4F6B-AAA9-2685E1493D9C}" type="slidenum">
              <a:rPr lang="en-US" smtClean="0"/>
              <a:t>19</a:t>
            </a:fld>
            <a:endParaRPr lang="en-US"/>
          </a:p>
        </p:txBody>
      </p:sp>
    </p:spTree>
    <p:extLst>
      <p:ext uri="{BB962C8B-B14F-4D97-AF65-F5344CB8AC3E}">
        <p14:creationId xmlns:p14="http://schemas.microsoft.com/office/powerpoint/2010/main" val="3427861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5A615-D192-EDD4-1426-5BD2A14F95BA}"/>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FA04884C-490C-DAE1-27AE-C6E6AB9BC258}"/>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72E49DDD-DC8B-4A76-E611-B6FD4425D01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solidFill>
                  <a:schemeClr val="bg1"/>
                </a:solidFill>
              </a:rPr>
              <a:t>De vier strategieën die hierna volgen zijn geen theorie.</a:t>
            </a:r>
            <a:br>
              <a:rPr lang="nl-NL" sz="1200" dirty="0">
                <a:solidFill>
                  <a:schemeClr val="bg1"/>
                </a:solidFill>
              </a:rPr>
            </a:br>
            <a:r>
              <a:rPr lang="nl-NL" sz="1200" dirty="0">
                <a:solidFill>
                  <a:schemeClr val="bg1"/>
                </a:solidFill>
              </a:rPr>
              <a:t>Het zijn vier logische routes waarlangs clubs hun zichtbaarheid kunnen organiseren.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solidFill>
                  <a:schemeClr val="bg1"/>
                </a:solidFill>
              </a:rPr>
              <a:t>Elke club kiest niet alles.</a:t>
            </a:r>
            <a:br>
              <a:rPr lang="nl-NL" sz="1200" dirty="0">
                <a:solidFill>
                  <a:schemeClr val="bg1"/>
                </a:solidFill>
              </a:rPr>
            </a:br>
            <a:r>
              <a:rPr lang="nl-NL" sz="1200" dirty="0">
                <a:solidFill>
                  <a:schemeClr val="bg1"/>
                </a:solidFill>
              </a:rPr>
              <a:t>Maar maakt een bewuste keuze.</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dirty="0">
              <a:solidFill>
                <a:schemeClr val="bg1"/>
              </a:solidFill>
            </a:endParaRPr>
          </a:p>
          <a:p>
            <a:endParaRPr lang="nl-NL" dirty="0"/>
          </a:p>
        </p:txBody>
      </p:sp>
      <p:sp>
        <p:nvSpPr>
          <p:cNvPr id="4" name="Tijdelijke aanduiding voor dianummer 3">
            <a:extLst>
              <a:ext uri="{FF2B5EF4-FFF2-40B4-BE49-F238E27FC236}">
                <a16:creationId xmlns:a16="http://schemas.microsoft.com/office/drawing/2014/main" id="{2311732E-E45E-730F-0DB3-53B0AC1A3B19}"/>
              </a:ext>
            </a:extLst>
          </p:cNvPr>
          <p:cNvSpPr>
            <a:spLocks noGrp="1"/>
          </p:cNvSpPr>
          <p:nvPr>
            <p:ph type="sldNum" sz="quarter" idx="5"/>
          </p:nvPr>
        </p:nvSpPr>
        <p:spPr/>
        <p:txBody>
          <a:bodyPr/>
          <a:lstStyle/>
          <a:p>
            <a:fld id="{DB827055-821E-4F6B-AAA9-2685E1493D9C}" type="slidenum">
              <a:rPr lang="en-US" smtClean="0"/>
              <a:t>20</a:t>
            </a:fld>
            <a:endParaRPr lang="en-US"/>
          </a:p>
        </p:txBody>
      </p:sp>
    </p:spTree>
    <p:extLst>
      <p:ext uri="{BB962C8B-B14F-4D97-AF65-F5344CB8AC3E}">
        <p14:creationId xmlns:p14="http://schemas.microsoft.com/office/powerpoint/2010/main" val="6255510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4EF06-5B2C-C176-08CD-8349F135EEC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1B01E851-6201-F27B-33C9-F79998BF0B49}"/>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7D661507-A700-C1C3-6709-7FC27415AFAA}"/>
              </a:ext>
            </a:extLst>
          </p:cNvPr>
          <p:cNvSpPr>
            <a:spLocks noGrp="1"/>
          </p:cNvSpPr>
          <p:nvPr>
            <p:ph type="body" idx="1"/>
          </p:nvPr>
        </p:nvSpPr>
        <p:spPr/>
        <p:txBody>
          <a:bodyPr/>
          <a:lstStyle/>
          <a:p>
            <a:r>
              <a:rPr lang="nl-NL" b="1" dirty="0"/>
              <a:t>🔵 1. Ambassadeursstrategie</a:t>
            </a:r>
          </a:p>
          <a:p>
            <a:r>
              <a:rPr lang="nl-NL" i="1" dirty="0"/>
              <a:t>(Eigen netwerk × Breed)</a:t>
            </a:r>
            <a:endParaRPr lang="nl-NL" dirty="0"/>
          </a:p>
          <a:p>
            <a:r>
              <a:rPr lang="nl-NL" dirty="0"/>
              <a:t>Wat gebeurt hier?</a:t>
            </a:r>
          </a:p>
          <a:p>
            <a:r>
              <a:rPr lang="nl-NL" dirty="0"/>
              <a:t>Leden delen actief berichten.</a:t>
            </a:r>
          </a:p>
          <a:p>
            <a:r>
              <a:rPr lang="nl-NL" dirty="0"/>
              <a:t>LinkedIn wordt vermenigvuldiger.</a:t>
            </a:r>
          </a:p>
          <a:p>
            <a:r>
              <a:rPr lang="nl-NL" dirty="0"/>
              <a:t>Clubgenoten reageren en versterken.</a:t>
            </a:r>
          </a:p>
          <a:p>
            <a:r>
              <a:rPr lang="nl-NL" dirty="0"/>
              <a:t>Kern: bereik groeit via eigen mensen.</a:t>
            </a:r>
          </a:p>
          <a:p>
            <a:r>
              <a:rPr lang="nl-NL" dirty="0"/>
              <a:t>Past bij:</a:t>
            </a:r>
          </a:p>
          <a:p>
            <a:r>
              <a:rPr lang="nl-NL" dirty="0"/>
              <a:t>Clubs met veel actieve professionals.</a:t>
            </a:r>
          </a:p>
          <a:p>
            <a:r>
              <a:rPr lang="nl-NL" dirty="0"/>
              <a:t>Leden die zichtbaar willen zijn.</a:t>
            </a:r>
          </a:p>
          <a:p>
            <a:r>
              <a:rPr lang="nl-NL" dirty="0"/>
              <a:t>Risico:</a:t>
            </a:r>
          </a:p>
          <a:p>
            <a:r>
              <a:rPr lang="nl-NL" dirty="0"/>
              <a:t>Blijft in eigen bubbel hangen.</a:t>
            </a:r>
          </a:p>
          <a:p>
            <a:br>
              <a:rPr lang="nl-NL" dirty="0"/>
            </a:br>
            <a:endParaRPr lang="nl-NL" dirty="0"/>
          </a:p>
          <a:p>
            <a:r>
              <a:rPr lang="nl-NL" b="1" dirty="0"/>
              <a:t>🟢 2. Projectmagneet</a:t>
            </a:r>
          </a:p>
          <a:p>
            <a:r>
              <a:rPr lang="nl-NL" i="1" dirty="0"/>
              <a:t>(Buitenwereld × Gericht)</a:t>
            </a:r>
            <a:endParaRPr lang="nl-NL" dirty="0"/>
          </a:p>
          <a:p>
            <a:r>
              <a:rPr lang="nl-NL" dirty="0"/>
              <a:t>Wat gebeurt hier?</a:t>
            </a:r>
          </a:p>
          <a:p>
            <a:r>
              <a:rPr lang="nl-NL" dirty="0"/>
              <a:t>Eén sterk project krijgt volle aandacht.</a:t>
            </a:r>
          </a:p>
          <a:p>
            <a:r>
              <a:rPr lang="nl-NL" dirty="0"/>
              <a:t>Herkenbaar, terugkerend, zichtbaar.</a:t>
            </a:r>
          </a:p>
          <a:p>
            <a:r>
              <a:rPr lang="nl-NL" dirty="0"/>
              <a:t>Partners delen mee.</a:t>
            </a:r>
          </a:p>
          <a:p>
            <a:r>
              <a:rPr lang="nl-NL" dirty="0"/>
              <a:t>Kern: duidelijk verhaal trekt aandacht.</a:t>
            </a:r>
          </a:p>
          <a:p>
            <a:r>
              <a:rPr lang="nl-NL" dirty="0"/>
              <a:t>Past bij:</a:t>
            </a:r>
          </a:p>
          <a:p>
            <a:r>
              <a:rPr lang="nl-NL" dirty="0"/>
              <a:t>Clubs met één onderscheidend initiatief.</a:t>
            </a:r>
          </a:p>
          <a:p>
            <a:r>
              <a:rPr lang="nl-NL" dirty="0"/>
              <a:t>Risico:</a:t>
            </a:r>
          </a:p>
          <a:p>
            <a:r>
              <a:rPr lang="nl-NL" dirty="0"/>
              <a:t>De rest van de club blijft onzichtbaar.</a:t>
            </a:r>
          </a:p>
          <a:p>
            <a:br>
              <a:rPr lang="nl-NL" dirty="0"/>
            </a:br>
            <a:endParaRPr lang="nl-NL" dirty="0"/>
          </a:p>
          <a:p>
            <a:r>
              <a:rPr lang="nl-NL" b="1" dirty="0"/>
              <a:t>🟠 3. Netwerkknoop</a:t>
            </a:r>
          </a:p>
          <a:p>
            <a:r>
              <a:rPr lang="nl-NL" i="1" dirty="0"/>
              <a:t>(Eigen netwerk ↔ Buitenwereld × Breed)</a:t>
            </a:r>
            <a:endParaRPr lang="nl-NL" dirty="0"/>
          </a:p>
          <a:p>
            <a:r>
              <a:rPr lang="nl-NL" dirty="0"/>
              <a:t>Wat gebeurt hier?</a:t>
            </a:r>
          </a:p>
          <a:p>
            <a:r>
              <a:rPr lang="nl-NL" dirty="0"/>
              <a:t>Open bijeenkomsten.</a:t>
            </a:r>
          </a:p>
          <a:p>
            <a:r>
              <a:rPr lang="nl-NL" dirty="0"/>
              <a:t>Samenwerking met ondernemers, zorg, onderwijs.</a:t>
            </a:r>
          </a:p>
          <a:p>
            <a:r>
              <a:rPr lang="nl-NL" dirty="0"/>
              <a:t>Rotary als verbindingsplek.</a:t>
            </a:r>
          </a:p>
          <a:p>
            <a:r>
              <a:rPr lang="nl-NL" dirty="0"/>
              <a:t>Kern: zichtbaar zijn als platform.</a:t>
            </a:r>
          </a:p>
          <a:p>
            <a:r>
              <a:rPr lang="nl-NL" dirty="0"/>
              <a:t>Past bij:</a:t>
            </a:r>
          </a:p>
          <a:p>
            <a:r>
              <a:rPr lang="nl-NL" dirty="0"/>
              <a:t>Clubs met veel lokale contacten.</a:t>
            </a:r>
          </a:p>
          <a:p>
            <a:r>
              <a:rPr lang="nl-NL" dirty="0"/>
              <a:t>Risico:</a:t>
            </a:r>
          </a:p>
          <a:p>
            <a:r>
              <a:rPr lang="nl-NL" dirty="0"/>
              <a:t>Te veel losse activiteiten.</a:t>
            </a:r>
          </a:p>
          <a:p>
            <a:br>
              <a:rPr lang="nl-NL" dirty="0"/>
            </a:br>
            <a:endParaRPr lang="nl-NL" dirty="0"/>
          </a:p>
          <a:p>
            <a:r>
              <a:rPr lang="nl-NL" b="1" dirty="0"/>
              <a:t>🟣 4. Thema-autoriteit</a:t>
            </a:r>
          </a:p>
          <a:p>
            <a:r>
              <a:rPr lang="nl-NL" i="1" dirty="0"/>
              <a:t>(Buitenwereld × Gericht)</a:t>
            </a:r>
            <a:endParaRPr lang="nl-NL" dirty="0"/>
          </a:p>
          <a:p>
            <a:r>
              <a:rPr lang="nl-NL" dirty="0"/>
              <a:t>Wat gebeurt hier?</a:t>
            </a:r>
          </a:p>
          <a:p>
            <a:r>
              <a:rPr lang="nl-NL" dirty="0"/>
              <a:t>Club claimt één maatschappelijk thema.</a:t>
            </a:r>
          </a:p>
          <a:p>
            <a:r>
              <a:rPr lang="nl-NL" dirty="0"/>
              <a:t>Publiceert inhoudelijk.</a:t>
            </a:r>
          </a:p>
          <a:p>
            <a:r>
              <a:rPr lang="nl-NL" dirty="0"/>
              <a:t>Bouwt reputatie op.</a:t>
            </a:r>
          </a:p>
          <a:p>
            <a:r>
              <a:rPr lang="nl-NL" dirty="0"/>
              <a:t>Kern: herkenbare positionering.</a:t>
            </a:r>
          </a:p>
          <a:p>
            <a:r>
              <a:rPr lang="nl-NL" dirty="0"/>
              <a:t>Past bij:</a:t>
            </a:r>
          </a:p>
          <a:p>
            <a:r>
              <a:rPr lang="nl-NL" dirty="0"/>
              <a:t>Clubs met inhoudelijke expertise.</a:t>
            </a:r>
          </a:p>
          <a:p>
            <a:r>
              <a:rPr lang="nl-NL" dirty="0"/>
              <a:t>Risico:</a:t>
            </a:r>
          </a:p>
          <a:p>
            <a:r>
              <a:rPr lang="nl-NL" dirty="0"/>
              <a:t>Vereist discipline en continuïteit.</a:t>
            </a:r>
          </a:p>
          <a:p>
            <a:endParaRPr lang="nl-NL" dirty="0"/>
          </a:p>
        </p:txBody>
      </p:sp>
      <p:sp>
        <p:nvSpPr>
          <p:cNvPr id="4" name="Tijdelijke aanduiding voor dianummer 3">
            <a:extLst>
              <a:ext uri="{FF2B5EF4-FFF2-40B4-BE49-F238E27FC236}">
                <a16:creationId xmlns:a16="http://schemas.microsoft.com/office/drawing/2014/main" id="{0CD1E398-D9D4-39F2-C57D-5868E18F0348}"/>
              </a:ext>
            </a:extLst>
          </p:cNvPr>
          <p:cNvSpPr>
            <a:spLocks noGrp="1"/>
          </p:cNvSpPr>
          <p:nvPr>
            <p:ph type="sldNum" sz="quarter" idx="5"/>
          </p:nvPr>
        </p:nvSpPr>
        <p:spPr/>
        <p:txBody>
          <a:bodyPr/>
          <a:lstStyle/>
          <a:p>
            <a:fld id="{DB827055-821E-4F6B-AAA9-2685E1493D9C}" type="slidenum">
              <a:rPr lang="en-US" smtClean="0"/>
              <a:t>21</a:t>
            </a:fld>
            <a:endParaRPr lang="en-US"/>
          </a:p>
        </p:txBody>
      </p:sp>
    </p:spTree>
    <p:extLst>
      <p:ext uri="{BB962C8B-B14F-4D97-AF65-F5344CB8AC3E}">
        <p14:creationId xmlns:p14="http://schemas.microsoft.com/office/powerpoint/2010/main" val="16690737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b="0" i="0" u="none" strike="noStrike" cap="none" normalizeH="0" baseline="0">
                <a:ln>
                  <a:noFill/>
                </a:ln>
                <a:solidFill>
                  <a:schemeClr val="tx1"/>
                </a:solidFill>
                <a:effectLst/>
                <a:latin typeface="Arial" panose="020B0604020202020204" pitchFamily="34" charset="0"/>
              </a:rPr>
              <a:t>10 </a:t>
            </a:r>
            <a:r>
              <a:rPr kumimoji="0" lang="en-US" altLang="en-US" b="0" i="0" u="none" strike="noStrike" cap="none" normalizeH="0" baseline="0" err="1">
                <a:ln>
                  <a:noFill/>
                </a:ln>
                <a:solidFill>
                  <a:schemeClr val="tx1"/>
                </a:solidFill>
                <a:effectLst/>
                <a:latin typeface="Arial" panose="020B0604020202020204" pitchFamily="34" charset="0"/>
              </a:rPr>
              <a:t>praktische</a:t>
            </a:r>
            <a:r>
              <a:rPr kumimoji="0" lang="en-US" altLang="en-US" b="0" i="0" u="none" strike="noStrike" cap="none" normalizeH="0" baseline="0">
                <a:ln>
                  <a:noFill/>
                </a:ln>
                <a:solidFill>
                  <a:schemeClr val="tx1"/>
                </a:solidFill>
                <a:effectLst/>
                <a:latin typeface="Arial" panose="020B0604020202020204" pitchFamily="34" charset="0"/>
              </a:rPr>
              <a:t> </a:t>
            </a:r>
            <a:r>
              <a:rPr kumimoji="0" lang="en-US" altLang="en-US" b="0" i="0" u="none" strike="noStrike" cap="none" normalizeH="0" baseline="0" err="1">
                <a:ln>
                  <a:noFill/>
                </a:ln>
                <a:solidFill>
                  <a:schemeClr val="tx1"/>
                </a:solidFill>
                <a:effectLst/>
                <a:latin typeface="Arial" panose="020B0604020202020204" pitchFamily="34" charset="0"/>
              </a:rPr>
              <a:t>gewoontes</a:t>
            </a:r>
            <a:r>
              <a:rPr kumimoji="0" lang="en-US" altLang="en-US" b="0" i="0" u="none" strike="noStrike" cap="none" normalizeH="0" baseline="0">
                <a:ln>
                  <a:noFill/>
                </a:ln>
                <a:solidFill>
                  <a:schemeClr val="tx1"/>
                </a:solidFill>
                <a:effectLst/>
                <a:latin typeface="Arial" panose="020B0604020202020204" pitchFamily="34" charset="0"/>
              </a:rPr>
              <a:t> </a:t>
            </a:r>
            <a:r>
              <a:rPr kumimoji="0" lang="en-US" altLang="en-US" b="0" i="0" u="none" strike="noStrike" cap="none" normalizeH="0" baseline="0" err="1">
                <a:ln>
                  <a:noFill/>
                </a:ln>
                <a:solidFill>
                  <a:schemeClr val="tx1"/>
                </a:solidFill>
                <a:effectLst/>
                <a:latin typeface="Arial" panose="020B0604020202020204" pitchFamily="34" charset="0"/>
              </a:rPr>
              <a:t>voor</a:t>
            </a:r>
            <a:r>
              <a:rPr kumimoji="0" lang="en-US" altLang="en-US" b="0" i="0" u="none" strike="noStrike" cap="none" normalizeH="0" baseline="0">
                <a:ln>
                  <a:noFill/>
                </a:ln>
                <a:solidFill>
                  <a:schemeClr val="tx1"/>
                </a:solidFill>
                <a:effectLst/>
                <a:latin typeface="Arial" panose="020B0604020202020204" pitchFamily="34" charset="0"/>
              </a:rPr>
              <a:t> </a:t>
            </a:r>
            <a:r>
              <a:rPr kumimoji="0" lang="en-US" altLang="en-US" b="0" i="0" u="none" strike="noStrike" cap="none" normalizeH="0" baseline="0" err="1">
                <a:ln>
                  <a:noFill/>
                </a:ln>
                <a:solidFill>
                  <a:schemeClr val="tx1"/>
                </a:solidFill>
                <a:effectLst/>
                <a:latin typeface="Arial" panose="020B0604020202020204" pitchFamily="34" charset="0"/>
              </a:rPr>
              <a:t>impactvolle</a:t>
            </a:r>
            <a:r>
              <a:rPr kumimoji="0" lang="en-US" altLang="en-US" b="0" i="0" u="none" strike="noStrike" cap="none" normalizeH="0" baseline="0">
                <a:ln>
                  <a:noFill/>
                </a:ln>
                <a:solidFill>
                  <a:schemeClr val="tx1"/>
                </a:solidFill>
                <a:effectLst/>
                <a:latin typeface="Arial" panose="020B0604020202020204" pitchFamily="34" charset="0"/>
              </a:rPr>
              <a:t> </a:t>
            </a:r>
            <a:r>
              <a:rPr kumimoji="0" lang="en-US" altLang="en-US" b="0" i="0" u="none" strike="noStrike" cap="none" normalizeH="0" baseline="0" err="1">
                <a:ln>
                  <a:noFill/>
                </a:ln>
                <a:solidFill>
                  <a:schemeClr val="tx1"/>
                </a:solidFill>
                <a:effectLst/>
                <a:latin typeface="Arial" panose="020B0604020202020204" pitchFamily="34" charset="0"/>
              </a:rPr>
              <a:t>clubcommunicatie</a:t>
            </a:r>
            <a:endParaRPr kumimoji="0" lang="en-US" altLang="en-US" b="0" i="0" u="none" strike="noStrike" cap="none" normalizeH="0" baseline="0">
              <a:ln>
                <a:noFill/>
              </a:ln>
              <a:solidFill>
                <a:schemeClr val="tx1"/>
              </a:solidFill>
              <a:effectLst/>
              <a:latin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b="0" i="0" u="none" strike="noStrike" cap="none" normalizeH="0" baseline="0">
                <a:ln>
                  <a:noFill/>
                </a:ln>
                <a:solidFill>
                  <a:schemeClr val="tx1"/>
                </a:solidFill>
                <a:effectLst/>
                <a:latin typeface="Arial" panose="020B0604020202020204" pitchFamily="34" charset="0"/>
              </a:rPr>
              <a:t>Houd het </a:t>
            </a:r>
            <a:r>
              <a:rPr kumimoji="0" lang="en-US" altLang="en-US" b="0" i="0" u="none" strike="noStrike" cap="none" normalizeH="0" baseline="0" err="1">
                <a:ln>
                  <a:noFill/>
                </a:ln>
                <a:solidFill>
                  <a:schemeClr val="tx1"/>
                </a:solidFill>
                <a:effectLst/>
                <a:latin typeface="Arial" panose="020B0604020202020204" pitchFamily="34" charset="0"/>
              </a:rPr>
              <a:t>simpel</a:t>
            </a:r>
            <a:endParaRPr kumimoji="0" lang="en-US" altLang="en-US" b="0" i="0" u="none" strike="noStrike" cap="none" normalizeH="0" baseline="0">
              <a:ln>
                <a:noFill/>
              </a:ln>
              <a:solidFill>
                <a:schemeClr val="tx1"/>
              </a:solidFill>
              <a:effectLst/>
              <a:latin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b="0" i="0" u="none" strike="noStrike" cap="none" normalizeH="0" baseline="0">
                <a:ln>
                  <a:noFill/>
                </a:ln>
                <a:solidFill>
                  <a:schemeClr val="tx1"/>
                </a:solidFill>
                <a:effectLst/>
                <a:latin typeface="Arial" panose="020B0604020202020204" pitchFamily="34" charset="0"/>
              </a:rPr>
              <a:t>Kies 2–3 </a:t>
            </a:r>
            <a:r>
              <a:rPr kumimoji="0" lang="en-US" altLang="en-US" b="0" i="0" u="none" strike="noStrike" cap="none" normalizeH="0" baseline="0" err="1">
                <a:ln>
                  <a:noFill/>
                </a:ln>
                <a:solidFill>
                  <a:schemeClr val="tx1"/>
                </a:solidFill>
                <a:effectLst/>
                <a:latin typeface="Arial" panose="020B0604020202020204" pitchFamily="34" charset="0"/>
              </a:rPr>
              <a:t>kanalen</a:t>
            </a:r>
            <a:r>
              <a:rPr kumimoji="0" lang="en-US" altLang="en-US" b="0" i="0" u="none" strike="noStrike" cap="none" normalizeH="0" baseline="0">
                <a:ln>
                  <a:noFill/>
                </a:ln>
                <a:solidFill>
                  <a:schemeClr val="tx1"/>
                </a:solidFill>
                <a:effectLst/>
                <a:latin typeface="Arial" panose="020B0604020202020204" pitchFamily="34" charset="0"/>
              </a:rPr>
              <a:t> </a:t>
            </a:r>
            <a:r>
              <a:rPr kumimoji="0" lang="en-US" altLang="en-US" b="0" i="0" u="none" strike="noStrike" cap="none" normalizeH="0" baseline="0" err="1">
                <a:ln>
                  <a:noFill/>
                </a:ln>
                <a:solidFill>
                  <a:schemeClr val="tx1"/>
                </a:solidFill>
                <a:effectLst/>
                <a:latin typeface="Arial" panose="020B0604020202020204" pitchFamily="34" charset="0"/>
              </a:rPr>
              <a:t>en</a:t>
            </a:r>
            <a:r>
              <a:rPr kumimoji="0" lang="en-US" altLang="en-US" b="0" i="0" u="none" strike="noStrike" cap="none" normalizeH="0" baseline="0">
                <a:ln>
                  <a:noFill/>
                </a:ln>
                <a:solidFill>
                  <a:schemeClr val="tx1"/>
                </a:solidFill>
                <a:effectLst/>
                <a:latin typeface="Arial" panose="020B0604020202020204" pitchFamily="34" charset="0"/>
              </a:rPr>
              <a:t> </a:t>
            </a:r>
            <a:r>
              <a:rPr kumimoji="0" lang="en-US" altLang="en-US" b="0" i="0" u="none" strike="noStrike" cap="none" normalizeH="0" baseline="0" err="1">
                <a:ln>
                  <a:noFill/>
                </a:ln>
                <a:solidFill>
                  <a:schemeClr val="tx1"/>
                </a:solidFill>
                <a:effectLst/>
                <a:latin typeface="Arial" panose="020B0604020202020204" pitchFamily="34" charset="0"/>
              </a:rPr>
              <a:t>blijf</a:t>
            </a:r>
            <a:r>
              <a:rPr kumimoji="0" lang="en-US" altLang="en-US" b="0" i="0" u="none" strike="noStrike" cap="none" normalizeH="0" baseline="0">
                <a:ln>
                  <a:noFill/>
                </a:ln>
                <a:solidFill>
                  <a:schemeClr val="tx1"/>
                </a:solidFill>
                <a:effectLst/>
                <a:latin typeface="Arial" panose="020B0604020202020204" pitchFamily="34" charset="0"/>
              </a:rPr>
              <a:t> </a:t>
            </a:r>
            <a:r>
              <a:rPr kumimoji="0" lang="en-US" altLang="en-US" b="0" i="0" u="none" strike="noStrike" cap="none" normalizeH="0" baseline="0" err="1">
                <a:ln>
                  <a:noFill/>
                </a:ln>
                <a:solidFill>
                  <a:schemeClr val="tx1"/>
                </a:solidFill>
                <a:effectLst/>
                <a:latin typeface="Arial" panose="020B0604020202020204" pitchFamily="34" charset="0"/>
              </a:rPr>
              <a:t>daarbij</a:t>
            </a:r>
            <a:endParaRPr kumimoji="0" lang="en-US" altLang="en-US" b="0" i="0" u="none" strike="noStrike" cap="none" normalizeH="0" baseline="0">
              <a:ln>
                <a:noFill/>
              </a:ln>
              <a:solidFill>
                <a:schemeClr val="tx1"/>
              </a:solidFill>
              <a:effectLst/>
              <a:latin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b="0" i="0" u="none" strike="noStrike" cap="none" normalizeH="0" baseline="0" err="1">
                <a:ln>
                  <a:noFill/>
                </a:ln>
                <a:solidFill>
                  <a:schemeClr val="tx1"/>
                </a:solidFill>
                <a:effectLst/>
                <a:latin typeface="Arial" panose="020B0604020202020204" pitchFamily="34" charset="0"/>
              </a:rPr>
              <a:t>Gebruik</a:t>
            </a:r>
            <a:r>
              <a:rPr kumimoji="0" lang="en-US" altLang="en-US" b="0" i="0" u="none" strike="noStrike" cap="none" normalizeH="0" baseline="0">
                <a:ln>
                  <a:noFill/>
                </a:ln>
                <a:solidFill>
                  <a:schemeClr val="tx1"/>
                </a:solidFill>
                <a:effectLst/>
                <a:latin typeface="Arial" panose="020B0604020202020204" pitchFamily="34" charset="0"/>
              </a:rPr>
              <a:t> de Rotary-templates</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b="0" i="0" u="none" strike="noStrike" cap="none" normalizeH="0" baseline="0">
                <a:ln>
                  <a:noFill/>
                </a:ln>
                <a:solidFill>
                  <a:schemeClr val="tx1"/>
                </a:solidFill>
                <a:effectLst/>
                <a:latin typeface="Arial" panose="020B0604020202020204" pitchFamily="34" charset="0"/>
              </a:rPr>
              <a:t>Deel </a:t>
            </a:r>
            <a:r>
              <a:rPr kumimoji="0" lang="en-US" altLang="en-US" b="0" i="0" u="none" strike="noStrike" cap="none" normalizeH="0" baseline="0" err="1">
                <a:ln>
                  <a:noFill/>
                </a:ln>
                <a:solidFill>
                  <a:schemeClr val="tx1"/>
                </a:solidFill>
                <a:effectLst/>
                <a:latin typeface="Arial" panose="020B0604020202020204" pitchFamily="34" charset="0"/>
              </a:rPr>
              <a:t>regelmatig</a:t>
            </a:r>
            <a:r>
              <a:rPr kumimoji="0" lang="en-US" altLang="en-US" b="0" i="0" u="none" strike="noStrike" cap="none" normalizeH="0" baseline="0">
                <a:ln>
                  <a:noFill/>
                </a:ln>
                <a:solidFill>
                  <a:schemeClr val="tx1"/>
                </a:solidFill>
                <a:effectLst/>
                <a:latin typeface="Arial" panose="020B0604020202020204" pitchFamily="34" charset="0"/>
              </a:rPr>
              <a:t> wat je </a:t>
            </a:r>
            <a:r>
              <a:rPr kumimoji="0" lang="en-US" altLang="en-US" b="0" i="0" u="none" strike="noStrike" cap="none" normalizeH="0" baseline="0" err="1">
                <a:ln>
                  <a:noFill/>
                </a:ln>
                <a:solidFill>
                  <a:schemeClr val="tx1"/>
                </a:solidFill>
                <a:effectLst/>
                <a:latin typeface="Arial" panose="020B0604020202020204" pitchFamily="34" charset="0"/>
              </a:rPr>
              <a:t>doet</a:t>
            </a:r>
            <a:endParaRPr kumimoji="0" lang="en-US" altLang="en-US" b="0" i="0" u="none" strike="noStrike" cap="none" normalizeH="0" baseline="0">
              <a:ln>
                <a:noFill/>
              </a:ln>
              <a:solidFill>
                <a:schemeClr val="tx1"/>
              </a:solidFill>
              <a:effectLst/>
              <a:latin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b="0" i="0" u="none" strike="noStrike" cap="none" normalizeH="0" baseline="0">
                <a:ln>
                  <a:noFill/>
                </a:ln>
                <a:solidFill>
                  <a:schemeClr val="tx1"/>
                </a:solidFill>
                <a:effectLst/>
                <a:latin typeface="Arial" panose="020B0604020202020204" pitchFamily="34" charset="0"/>
              </a:rPr>
              <a:t>Laat </a:t>
            </a:r>
            <a:r>
              <a:rPr kumimoji="0" lang="en-US" altLang="en-US" b="0" i="0" u="none" strike="noStrike" cap="none" normalizeH="0" baseline="0" err="1">
                <a:ln>
                  <a:noFill/>
                </a:ln>
                <a:solidFill>
                  <a:schemeClr val="tx1"/>
                </a:solidFill>
                <a:effectLst/>
                <a:latin typeface="Arial" panose="020B0604020202020204" pitchFamily="34" charset="0"/>
              </a:rPr>
              <a:t>mensen</a:t>
            </a:r>
            <a:r>
              <a:rPr kumimoji="0" lang="en-US" altLang="en-US" b="0" i="0" u="none" strike="noStrike" cap="none" normalizeH="0" baseline="0">
                <a:ln>
                  <a:noFill/>
                </a:ln>
                <a:solidFill>
                  <a:schemeClr val="tx1"/>
                </a:solidFill>
                <a:effectLst/>
                <a:latin typeface="Arial" panose="020B0604020202020204" pitchFamily="34" charset="0"/>
              </a:rPr>
              <a:t> in </a:t>
            </a:r>
            <a:r>
              <a:rPr kumimoji="0" lang="en-US" altLang="en-US" b="0" i="0" u="none" strike="noStrike" cap="none" normalizeH="0" baseline="0" err="1">
                <a:ln>
                  <a:noFill/>
                </a:ln>
                <a:solidFill>
                  <a:schemeClr val="tx1"/>
                </a:solidFill>
                <a:effectLst/>
                <a:latin typeface="Arial" panose="020B0604020202020204" pitchFamily="34" charset="0"/>
              </a:rPr>
              <a:t>actie</a:t>
            </a:r>
            <a:r>
              <a:rPr kumimoji="0" lang="en-US" altLang="en-US" b="0" i="0" u="none" strike="noStrike" cap="none" normalizeH="0" baseline="0">
                <a:ln>
                  <a:noFill/>
                </a:ln>
                <a:solidFill>
                  <a:schemeClr val="tx1"/>
                </a:solidFill>
                <a:effectLst/>
                <a:latin typeface="Arial" panose="020B0604020202020204" pitchFamily="34" charset="0"/>
              </a:rPr>
              <a:t> </a:t>
            </a:r>
            <a:r>
              <a:rPr kumimoji="0" lang="en-US" altLang="en-US" b="0" i="0" u="none" strike="noStrike" cap="none" normalizeH="0" baseline="0" err="1">
                <a:ln>
                  <a:noFill/>
                </a:ln>
                <a:solidFill>
                  <a:schemeClr val="tx1"/>
                </a:solidFill>
                <a:effectLst/>
                <a:latin typeface="Arial" panose="020B0604020202020204" pitchFamily="34" charset="0"/>
              </a:rPr>
              <a:t>zien</a:t>
            </a:r>
            <a:endParaRPr kumimoji="0" lang="en-US" altLang="en-US" b="0" i="0" u="none" strike="noStrike" cap="none" normalizeH="0" baseline="0">
              <a:ln>
                <a:noFill/>
              </a:ln>
              <a:solidFill>
                <a:schemeClr val="tx1"/>
              </a:solidFill>
              <a:effectLst/>
              <a:latin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b="0" i="0" u="none" strike="noStrike" cap="none" normalizeH="0" baseline="0" err="1">
                <a:ln>
                  <a:noFill/>
                </a:ln>
                <a:solidFill>
                  <a:schemeClr val="tx1"/>
                </a:solidFill>
                <a:effectLst/>
                <a:latin typeface="Arial" panose="020B0604020202020204" pitchFamily="34" charset="0"/>
              </a:rPr>
              <a:t>Vertel</a:t>
            </a:r>
            <a:r>
              <a:rPr kumimoji="0" lang="en-US" altLang="en-US" b="0" i="0" u="none" strike="noStrike" cap="none" normalizeH="0" baseline="0">
                <a:ln>
                  <a:noFill/>
                </a:ln>
                <a:solidFill>
                  <a:schemeClr val="tx1"/>
                </a:solidFill>
                <a:effectLst/>
                <a:latin typeface="Arial" panose="020B0604020202020204" pitchFamily="34" charset="0"/>
              </a:rPr>
              <a:t> wat het </a:t>
            </a:r>
            <a:r>
              <a:rPr kumimoji="0" lang="en-US" altLang="en-US" b="0" i="0" u="none" strike="noStrike" cap="none" normalizeH="0" baseline="0" err="1">
                <a:ln>
                  <a:noFill/>
                </a:ln>
                <a:solidFill>
                  <a:schemeClr val="tx1"/>
                </a:solidFill>
                <a:effectLst/>
                <a:latin typeface="Arial" panose="020B0604020202020204" pitchFamily="34" charset="0"/>
              </a:rPr>
              <a:t>oplevert</a:t>
            </a:r>
            <a:endParaRPr kumimoji="0" lang="en-US" altLang="en-US" b="0" i="0" u="none" strike="noStrike" cap="none" normalizeH="0" baseline="0">
              <a:ln>
                <a:noFill/>
              </a:ln>
              <a:solidFill>
                <a:schemeClr val="tx1"/>
              </a:solidFill>
              <a:effectLst/>
              <a:latin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b="0" i="0" u="none" strike="noStrike" cap="none" normalizeH="0" baseline="0" err="1">
                <a:ln>
                  <a:noFill/>
                </a:ln>
                <a:solidFill>
                  <a:schemeClr val="tx1"/>
                </a:solidFill>
                <a:effectLst/>
                <a:latin typeface="Arial" panose="020B0604020202020204" pitchFamily="34" charset="0"/>
              </a:rPr>
              <a:t>Verdeel</a:t>
            </a:r>
            <a:r>
              <a:rPr kumimoji="0" lang="en-US" altLang="en-US" b="0" i="0" u="none" strike="noStrike" cap="none" normalizeH="0" baseline="0">
                <a:ln>
                  <a:noFill/>
                </a:ln>
                <a:solidFill>
                  <a:schemeClr val="tx1"/>
                </a:solidFill>
                <a:effectLst/>
                <a:latin typeface="Arial" panose="020B0604020202020204" pitchFamily="34" charset="0"/>
              </a:rPr>
              <a:t> </a:t>
            </a:r>
            <a:r>
              <a:rPr kumimoji="0" lang="en-US" altLang="en-US" b="0" i="0" u="none" strike="noStrike" cap="none" normalizeH="0" baseline="0" err="1">
                <a:ln>
                  <a:noFill/>
                </a:ln>
                <a:solidFill>
                  <a:schemeClr val="tx1"/>
                </a:solidFill>
                <a:effectLst/>
                <a:latin typeface="Arial" panose="020B0604020202020204" pitchFamily="34" charset="0"/>
              </a:rPr>
              <a:t>rollen</a:t>
            </a:r>
            <a:r>
              <a:rPr kumimoji="0" lang="en-US" altLang="en-US" b="0" i="0" u="none" strike="noStrike" cap="none" normalizeH="0" baseline="0">
                <a:ln>
                  <a:noFill/>
                </a:ln>
                <a:solidFill>
                  <a:schemeClr val="tx1"/>
                </a:solidFill>
                <a:effectLst/>
                <a:latin typeface="Arial" panose="020B0604020202020204" pitchFamily="34" charset="0"/>
              </a:rPr>
              <a:t> </a:t>
            </a:r>
            <a:r>
              <a:rPr kumimoji="0" lang="en-US" altLang="en-US" b="0" i="0" u="none" strike="noStrike" cap="none" normalizeH="0" baseline="0" err="1">
                <a:ln>
                  <a:noFill/>
                </a:ln>
                <a:solidFill>
                  <a:schemeClr val="tx1"/>
                </a:solidFill>
                <a:effectLst/>
                <a:latin typeface="Arial" panose="020B0604020202020204" pitchFamily="34" charset="0"/>
              </a:rPr>
              <a:t>en</a:t>
            </a:r>
            <a:r>
              <a:rPr kumimoji="0" lang="en-US" altLang="en-US" b="0" i="0" u="none" strike="noStrike" cap="none" normalizeH="0" baseline="0">
                <a:ln>
                  <a:noFill/>
                </a:ln>
                <a:solidFill>
                  <a:schemeClr val="tx1"/>
                </a:solidFill>
                <a:effectLst/>
                <a:latin typeface="Arial" panose="020B0604020202020204" pitchFamily="34" charset="0"/>
              </a:rPr>
              <a:t> </a:t>
            </a:r>
            <a:r>
              <a:rPr kumimoji="0" lang="en-US" altLang="en-US" b="0" i="0" u="none" strike="noStrike" cap="none" normalizeH="0" baseline="0" err="1">
                <a:ln>
                  <a:noFill/>
                </a:ln>
                <a:solidFill>
                  <a:schemeClr val="tx1"/>
                </a:solidFill>
                <a:effectLst/>
                <a:latin typeface="Arial" panose="020B0604020202020204" pitchFamily="34" charset="0"/>
              </a:rPr>
              <a:t>maak</a:t>
            </a:r>
            <a:r>
              <a:rPr kumimoji="0" lang="en-US" altLang="en-US" b="0" i="0" u="none" strike="noStrike" cap="none" normalizeH="0" baseline="0">
                <a:ln>
                  <a:noFill/>
                </a:ln>
                <a:solidFill>
                  <a:schemeClr val="tx1"/>
                </a:solidFill>
                <a:effectLst/>
                <a:latin typeface="Arial" panose="020B0604020202020204" pitchFamily="34" charset="0"/>
              </a:rPr>
              <a:t> </a:t>
            </a:r>
            <a:r>
              <a:rPr kumimoji="0" lang="en-US" altLang="en-US" b="0" i="0" u="none" strike="noStrike" cap="none" normalizeH="0" baseline="0" err="1">
                <a:ln>
                  <a:noFill/>
                </a:ln>
                <a:solidFill>
                  <a:schemeClr val="tx1"/>
                </a:solidFill>
                <a:effectLst/>
                <a:latin typeface="Arial" panose="020B0604020202020204" pitchFamily="34" charset="0"/>
              </a:rPr>
              <a:t>iemand</a:t>
            </a:r>
            <a:r>
              <a:rPr kumimoji="0" lang="en-US" altLang="en-US" b="0" i="0" u="none" strike="noStrike" cap="none" normalizeH="0" baseline="0">
                <a:ln>
                  <a:noFill/>
                </a:ln>
                <a:solidFill>
                  <a:schemeClr val="tx1"/>
                </a:solidFill>
                <a:effectLst/>
                <a:latin typeface="Arial" panose="020B0604020202020204" pitchFamily="34" charset="0"/>
              </a:rPr>
              <a:t> </a:t>
            </a:r>
            <a:r>
              <a:rPr kumimoji="0" lang="en-US" altLang="en-US" b="0" i="0" u="none" strike="noStrike" cap="none" normalizeH="0" baseline="0" err="1">
                <a:ln>
                  <a:noFill/>
                </a:ln>
                <a:solidFill>
                  <a:schemeClr val="tx1"/>
                </a:solidFill>
                <a:effectLst/>
                <a:latin typeface="Arial" panose="020B0604020202020204" pitchFamily="34" charset="0"/>
              </a:rPr>
              <a:t>eigenaar</a:t>
            </a:r>
            <a:endParaRPr kumimoji="0" lang="en-US" altLang="en-US" b="0" i="0" u="none" strike="noStrike" cap="none" normalizeH="0" baseline="0">
              <a:ln>
                <a:noFill/>
              </a:ln>
              <a:solidFill>
                <a:schemeClr val="tx1"/>
              </a:solidFill>
              <a:effectLst/>
              <a:latin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b="0" i="0" u="none" strike="noStrike" cap="none" normalizeH="0" baseline="0" err="1">
                <a:ln>
                  <a:noFill/>
                </a:ln>
                <a:solidFill>
                  <a:schemeClr val="tx1"/>
                </a:solidFill>
                <a:effectLst/>
                <a:latin typeface="Arial" panose="020B0604020202020204" pitchFamily="34" charset="0"/>
              </a:rPr>
              <a:t>Betrek</a:t>
            </a:r>
            <a:r>
              <a:rPr kumimoji="0" lang="en-US" altLang="en-US" b="0" i="0" u="none" strike="noStrike" cap="none" normalizeH="0" baseline="0">
                <a:ln>
                  <a:noFill/>
                </a:ln>
                <a:solidFill>
                  <a:schemeClr val="tx1"/>
                </a:solidFill>
                <a:effectLst/>
                <a:latin typeface="Arial" panose="020B0604020202020204" pitchFamily="34" charset="0"/>
              </a:rPr>
              <a:t> je club </a:t>
            </a:r>
            <a:r>
              <a:rPr kumimoji="0" lang="en-US" altLang="en-US" b="0" i="0" u="none" strike="noStrike" cap="none" normalizeH="0" baseline="0" err="1">
                <a:ln>
                  <a:noFill/>
                </a:ln>
                <a:solidFill>
                  <a:schemeClr val="tx1"/>
                </a:solidFill>
                <a:effectLst/>
                <a:latin typeface="Arial" panose="020B0604020202020204" pitchFamily="34" charset="0"/>
              </a:rPr>
              <a:t>bij</a:t>
            </a:r>
            <a:r>
              <a:rPr kumimoji="0" lang="en-US" altLang="en-US" b="0" i="0" u="none" strike="noStrike" cap="none" normalizeH="0" baseline="0">
                <a:ln>
                  <a:noFill/>
                </a:ln>
                <a:solidFill>
                  <a:schemeClr val="tx1"/>
                </a:solidFill>
                <a:effectLst/>
                <a:latin typeface="Arial" panose="020B0604020202020204" pitchFamily="34" charset="0"/>
              </a:rPr>
              <a:t> </a:t>
            </a:r>
            <a:r>
              <a:rPr kumimoji="0" lang="en-US" altLang="en-US" b="0" i="0" u="none" strike="noStrike" cap="none" normalizeH="0" baseline="0" err="1">
                <a:ln>
                  <a:noFill/>
                </a:ln>
                <a:solidFill>
                  <a:schemeClr val="tx1"/>
                </a:solidFill>
                <a:effectLst/>
                <a:latin typeface="Arial" panose="020B0604020202020204" pitchFamily="34" charset="0"/>
              </a:rPr>
              <a:t>foto’s</a:t>
            </a:r>
            <a:r>
              <a:rPr kumimoji="0" lang="en-US" altLang="en-US" b="0" i="0" u="none" strike="noStrike" cap="none" normalizeH="0" baseline="0">
                <a:ln>
                  <a:noFill/>
                </a:ln>
                <a:solidFill>
                  <a:schemeClr val="tx1"/>
                </a:solidFill>
                <a:effectLst/>
                <a:latin typeface="Arial" panose="020B0604020202020204" pitchFamily="34" charset="0"/>
              </a:rPr>
              <a:t> </a:t>
            </a:r>
            <a:r>
              <a:rPr kumimoji="0" lang="en-US" altLang="en-US" b="0" i="0" u="none" strike="noStrike" cap="none" normalizeH="0" baseline="0" err="1">
                <a:ln>
                  <a:noFill/>
                </a:ln>
                <a:solidFill>
                  <a:schemeClr val="tx1"/>
                </a:solidFill>
                <a:effectLst/>
                <a:latin typeface="Arial" panose="020B0604020202020204" pitchFamily="34" charset="0"/>
              </a:rPr>
              <a:t>en</a:t>
            </a:r>
            <a:r>
              <a:rPr kumimoji="0" lang="en-US" altLang="en-US" b="0" i="0" u="none" strike="noStrike" cap="none" normalizeH="0" baseline="0">
                <a:ln>
                  <a:noFill/>
                </a:ln>
                <a:solidFill>
                  <a:schemeClr val="tx1"/>
                </a:solidFill>
                <a:effectLst/>
                <a:latin typeface="Arial" panose="020B0604020202020204" pitchFamily="34" charset="0"/>
              </a:rPr>
              <a:t> </a:t>
            </a:r>
            <a:r>
              <a:rPr kumimoji="0" lang="en-US" altLang="en-US" b="0" i="0" u="none" strike="noStrike" cap="none" normalizeH="0" baseline="0" err="1">
                <a:ln>
                  <a:noFill/>
                </a:ln>
                <a:solidFill>
                  <a:schemeClr val="tx1"/>
                </a:solidFill>
                <a:effectLst/>
                <a:latin typeface="Arial" panose="020B0604020202020204" pitchFamily="34" charset="0"/>
              </a:rPr>
              <a:t>verhalen</a:t>
            </a:r>
            <a:endParaRPr kumimoji="0" lang="en-US" altLang="en-US" b="0" i="0" u="none" strike="noStrike" cap="none" normalizeH="0" baseline="0">
              <a:ln>
                <a:noFill/>
              </a:ln>
              <a:solidFill>
                <a:schemeClr val="tx1"/>
              </a:solidFill>
              <a:effectLst/>
              <a:latin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b="0" i="0" u="none" strike="noStrike" cap="none" normalizeH="0" baseline="0" err="1">
                <a:ln>
                  <a:noFill/>
                </a:ln>
                <a:solidFill>
                  <a:schemeClr val="tx1"/>
                </a:solidFill>
                <a:effectLst/>
                <a:latin typeface="Arial" panose="020B0604020202020204" pitchFamily="34" charset="0"/>
              </a:rPr>
              <a:t>Gebruik</a:t>
            </a:r>
            <a:r>
              <a:rPr kumimoji="0" lang="en-US" altLang="en-US" b="0" i="0" u="none" strike="noStrike" cap="none" normalizeH="0" baseline="0">
                <a:ln>
                  <a:noFill/>
                </a:ln>
                <a:solidFill>
                  <a:schemeClr val="tx1"/>
                </a:solidFill>
                <a:effectLst/>
                <a:latin typeface="Arial" panose="020B0604020202020204" pitchFamily="34" charset="0"/>
              </a:rPr>
              <a:t> </a:t>
            </a:r>
            <a:r>
              <a:rPr kumimoji="0" lang="en-US" altLang="en-US" b="0" i="0" u="none" strike="noStrike" cap="none" normalizeH="0" baseline="0" err="1">
                <a:ln>
                  <a:noFill/>
                </a:ln>
                <a:solidFill>
                  <a:schemeClr val="tx1"/>
                </a:solidFill>
                <a:effectLst/>
                <a:latin typeface="Arial" panose="020B0604020202020204" pitchFamily="34" charset="0"/>
              </a:rPr>
              <a:t>bestaande</a:t>
            </a:r>
            <a:r>
              <a:rPr kumimoji="0" lang="en-US" altLang="en-US" b="0" i="0" u="none" strike="noStrike" cap="none" normalizeH="0" baseline="0">
                <a:ln>
                  <a:noFill/>
                </a:ln>
                <a:solidFill>
                  <a:schemeClr val="tx1"/>
                </a:solidFill>
                <a:effectLst/>
                <a:latin typeface="Arial" panose="020B0604020202020204" pitchFamily="34" charset="0"/>
              </a:rPr>
              <a:t> </a:t>
            </a:r>
            <a:r>
              <a:rPr kumimoji="0" lang="en-US" altLang="en-US" b="0" i="0" u="none" strike="noStrike" cap="none" normalizeH="0" baseline="0" err="1">
                <a:ln>
                  <a:noFill/>
                </a:ln>
                <a:solidFill>
                  <a:schemeClr val="tx1"/>
                </a:solidFill>
                <a:effectLst/>
                <a:latin typeface="Arial" panose="020B0604020202020204" pitchFamily="34" charset="0"/>
              </a:rPr>
              <a:t>momenten</a:t>
            </a:r>
            <a:r>
              <a:rPr kumimoji="0" lang="en-US" altLang="en-US" b="0" i="0" u="none" strike="noStrike" cap="none" normalizeH="0" baseline="0">
                <a:ln>
                  <a:noFill/>
                </a:ln>
                <a:solidFill>
                  <a:schemeClr val="tx1"/>
                </a:solidFill>
                <a:effectLst/>
                <a:latin typeface="Arial" panose="020B0604020202020204" pitchFamily="34" charset="0"/>
              </a:rPr>
              <a:t> </a:t>
            </a:r>
            <a:r>
              <a:rPr kumimoji="0" lang="en-US" altLang="en-US" b="0" i="0" u="none" strike="noStrike" cap="none" normalizeH="0" baseline="0" err="1">
                <a:ln>
                  <a:noFill/>
                </a:ln>
                <a:solidFill>
                  <a:schemeClr val="tx1"/>
                </a:solidFill>
                <a:effectLst/>
                <a:latin typeface="Arial" panose="020B0604020202020204" pitchFamily="34" charset="0"/>
              </a:rPr>
              <a:t>als</a:t>
            </a:r>
            <a:r>
              <a:rPr kumimoji="0" lang="en-US" altLang="en-US" b="0" i="0" u="none" strike="noStrike" cap="none" normalizeH="0" baseline="0">
                <a:ln>
                  <a:noFill/>
                </a:ln>
                <a:solidFill>
                  <a:schemeClr val="tx1"/>
                </a:solidFill>
                <a:effectLst/>
                <a:latin typeface="Arial" panose="020B0604020202020204" pitchFamily="34" charset="0"/>
              </a:rPr>
              <a:t> content</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b="0" i="0" u="none" strike="noStrike" cap="none" normalizeH="0" baseline="0" err="1">
                <a:ln>
                  <a:noFill/>
                </a:ln>
                <a:solidFill>
                  <a:schemeClr val="tx1"/>
                </a:solidFill>
                <a:effectLst/>
                <a:latin typeface="Arial" panose="020B0604020202020204" pitchFamily="34" charset="0"/>
              </a:rPr>
              <a:t>Evalueer</a:t>
            </a:r>
            <a:r>
              <a:rPr kumimoji="0" lang="en-US" altLang="en-US" b="0" i="0" u="none" strike="noStrike" cap="none" normalizeH="0" baseline="0">
                <a:ln>
                  <a:noFill/>
                </a:ln>
                <a:solidFill>
                  <a:schemeClr val="tx1"/>
                </a:solidFill>
                <a:effectLst/>
                <a:latin typeface="Arial" panose="020B0604020202020204" pitchFamily="34" charset="0"/>
              </a:rPr>
              <a:t> </a:t>
            </a:r>
            <a:r>
              <a:rPr kumimoji="0" lang="en-US" altLang="en-US" b="0" i="0" u="none" strike="noStrike" cap="none" normalizeH="0" baseline="0" err="1">
                <a:ln>
                  <a:noFill/>
                </a:ln>
                <a:solidFill>
                  <a:schemeClr val="tx1"/>
                </a:solidFill>
                <a:effectLst/>
                <a:latin typeface="Arial" panose="020B0604020202020204" pitchFamily="34" charset="0"/>
              </a:rPr>
              <a:t>en</a:t>
            </a:r>
            <a:r>
              <a:rPr kumimoji="0" lang="en-US" altLang="en-US" b="0" i="0" u="none" strike="noStrike" cap="none" normalizeH="0" baseline="0">
                <a:ln>
                  <a:noFill/>
                </a:ln>
                <a:solidFill>
                  <a:schemeClr val="tx1"/>
                </a:solidFill>
                <a:effectLst/>
                <a:latin typeface="Arial" panose="020B0604020202020204" pitchFamily="34" charset="0"/>
              </a:rPr>
              <a:t> </a:t>
            </a:r>
            <a:r>
              <a:rPr kumimoji="0" lang="en-US" altLang="en-US" b="0" i="0" u="none" strike="noStrike" cap="none" normalizeH="0" baseline="0" err="1">
                <a:ln>
                  <a:noFill/>
                </a:ln>
                <a:solidFill>
                  <a:schemeClr val="tx1"/>
                </a:solidFill>
                <a:effectLst/>
                <a:latin typeface="Arial" panose="020B0604020202020204" pitchFamily="34" charset="0"/>
              </a:rPr>
              <a:t>verbeter</a:t>
            </a:r>
            <a:r>
              <a:rPr kumimoji="0" lang="en-US" altLang="en-US" b="0" i="0" u="none" strike="noStrike" cap="none" normalizeH="0" baseline="0">
                <a:ln>
                  <a:noFill/>
                </a:ln>
                <a:solidFill>
                  <a:schemeClr val="tx1"/>
                </a:solidFill>
                <a:effectLst/>
                <a:latin typeface="Arial" panose="020B0604020202020204" pitchFamily="34" charset="0"/>
              </a:rPr>
              <a:t> elk half </a:t>
            </a:r>
            <a:r>
              <a:rPr kumimoji="0" lang="en-US" altLang="en-US" b="0" i="0" u="none" strike="noStrike" cap="none" normalizeH="0" baseline="0" err="1">
                <a:ln>
                  <a:noFill/>
                </a:ln>
                <a:solidFill>
                  <a:schemeClr val="tx1"/>
                </a:solidFill>
                <a:effectLst/>
                <a:latin typeface="Arial" panose="020B0604020202020204" pitchFamily="34" charset="0"/>
              </a:rPr>
              <a:t>jaar</a:t>
            </a:r>
            <a:endParaRPr kumimoji="0" lang="en-US" altLang="en-US" b="0" i="0" u="none" strike="noStrike" cap="none" normalizeH="0" baseline="0">
              <a:ln>
                <a:noFill/>
              </a:ln>
              <a:solidFill>
                <a:schemeClr val="tx1"/>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b="0" i="0" u="none" strike="noStrike" cap="none" normalizeH="0" baseline="0">
              <a:ln>
                <a:noFill/>
              </a:ln>
              <a:solidFill>
                <a:schemeClr val="tx1"/>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b="0" i="0" u="none" strike="noStrike" cap="none" normalizeH="0" baseline="0">
              <a:ln>
                <a:noFill/>
              </a:ln>
              <a:solidFill>
                <a:schemeClr val="tx1"/>
              </a:solidFill>
              <a:effectLst/>
              <a:latin typeface="Arial" panose="020B0604020202020204" pitchFamily="34" charset="0"/>
            </a:endParaRPr>
          </a:p>
          <a:p>
            <a:endParaRPr lang="nl-NL"/>
          </a:p>
        </p:txBody>
      </p:sp>
      <p:sp>
        <p:nvSpPr>
          <p:cNvPr id="4" name="Tijdelijke aanduiding voor dianummer 3"/>
          <p:cNvSpPr>
            <a:spLocks noGrp="1"/>
          </p:cNvSpPr>
          <p:nvPr>
            <p:ph type="sldNum" sz="quarter" idx="5"/>
          </p:nvPr>
        </p:nvSpPr>
        <p:spPr/>
        <p:txBody>
          <a:bodyPr/>
          <a:lstStyle/>
          <a:p>
            <a:fld id="{DB827055-821E-4F6B-AAA9-2685E1493D9C}" type="slidenum">
              <a:rPr lang="en-US" smtClean="0"/>
              <a:t>22</a:t>
            </a:fld>
            <a:endParaRPr lang="en-US"/>
          </a:p>
        </p:txBody>
      </p:sp>
    </p:spTree>
    <p:extLst>
      <p:ext uri="{BB962C8B-B14F-4D97-AF65-F5344CB8AC3E}">
        <p14:creationId xmlns:p14="http://schemas.microsoft.com/office/powerpoint/2010/main" val="27641931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6B4C4E-739A-9131-3BBA-AFCF592CA413}"/>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90B5C2FA-815B-673D-C5A8-16D042E23D6E}"/>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A9C4E025-85D0-61A2-404F-6B4B68DB994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solidFill>
                  <a:schemeClr val="bg1"/>
                </a:solidFill>
              </a:rPr>
              <a:t>De vier strategieën die hierna volgen zijn geen theorie.</a:t>
            </a:r>
            <a:br>
              <a:rPr lang="nl-NL" sz="1200" dirty="0">
                <a:solidFill>
                  <a:schemeClr val="bg1"/>
                </a:solidFill>
              </a:rPr>
            </a:br>
            <a:r>
              <a:rPr lang="nl-NL" sz="1200" dirty="0">
                <a:solidFill>
                  <a:schemeClr val="bg1"/>
                </a:solidFill>
              </a:rPr>
              <a:t>Het zijn vier logische routes waarlangs clubs hun zichtbaarheid kunnen organiseren.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solidFill>
                  <a:schemeClr val="bg1"/>
                </a:solidFill>
              </a:rPr>
              <a:t>Elke club kiest niet alles.</a:t>
            </a:r>
            <a:br>
              <a:rPr lang="nl-NL" sz="1200" dirty="0">
                <a:solidFill>
                  <a:schemeClr val="bg1"/>
                </a:solidFill>
              </a:rPr>
            </a:br>
            <a:r>
              <a:rPr lang="nl-NL" sz="1200" dirty="0">
                <a:solidFill>
                  <a:schemeClr val="bg1"/>
                </a:solidFill>
              </a:rPr>
              <a:t>Maar maakt een bewuste keuze.</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dirty="0">
              <a:solidFill>
                <a:schemeClr val="bg1"/>
              </a:solidFill>
            </a:endParaRPr>
          </a:p>
          <a:p>
            <a:endParaRPr lang="nl-NL" dirty="0"/>
          </a:p>
        </p:txBody>
      </p:sp>
      <p:sp>
        <p:nvSpPr>
          <p:cNvPr id="4" name="Tijdelijke aanduiding voor dianummer 3">
            <a:extLst>
              <a:ext uri="{FF2B5EF4-FFF2-40B4-BE49-F238E27FC236}">
                <a16:creationId xmlns:a16="http://schemas.microsoft.com/office/drawing/2014/main" id="{2A36BB2A-1573-8753-F217-B3496A5A8997}"/>
              </a:ext>
            </a:extLst>
          </p:cNvPr>
          <p:cNvSpPr>
            <a:spLocks noGrp="1"/>
          </p:cNvSpPr>
          <p:nvPr>
            <p:ph type="sldNum" sz="quarter" idx="5"/>
          </p:nvPr>
        </p:nvSpPr>
        <p:spPr/>
        <p:txBody>
          <a:bodyPr/>
          <a:lstStyle/>
          <a:p>
            <a:fld id="{DB827055-821E-4F6B-AAA9-2685E1493D9C}" type="slidenum">
              <a:rPr lang="en-US" smtClean="0"/>
              <a:t>24</a:t>
            </a:fld>
            <a:endParaRPr lang="en-US"/>
          </a:p>
        </p:txBody>
      </p:sp>
    </p:spTree>
    <p:extLst>
      <p:ext uri="{BB962C8B-B14F-4D97-AF65-F5344CB8AC3E}">
        <p14:creationId xmlns:p14="http://schemas.microsoft.com/office/powerpoint/2010/main" val="3398487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97F41-0619-35E2-11A1-016B13C556DF}"/>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6BBD6539-E85B-4E76-474A-6AEC9C2686DF}"/>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327685D-E824-7D0E-D15A-B12C083A9D26}"/>
              </a:ext>
            </a:extLst>
          </p:cNvPr>
          <p:cNvSpPr>
            <a:spLocks noGrp="1"/>
          </p:cNvSpPr>
          <p:nvPr>
            <p:ph type="body" idx="1"/>
          </p:nvPr>
        </p:nvSpPr>
        <p:spPr/>
        <p:txBody>
          <a:bodyPr/>
          <a:lstStyle/>
          <a:p>
            <a:r>
              <a:rPr lang="nl-NL"/>
              <a:t>Ik ben fasen gaan herkennen binnen Rotary</a:t>
            </a:r>
          </a:p>
        </p:txBody>
      </p:sp>
      <p:sp>
        <p:nvSpPr>
          <p:cNvPr id="4" name="Tijdelijke aanduiding voor dianummer 3">
            <a:extLst>
              <a:ext uri="{FF2B5EF4-FFF2-40B4-BE49-F238E27FC236}">
                <a16:creationId xmlns:a16="http://schemas.microsoft.com/office/drawing/2014/main" id="{8E220E4D-D0D0-093B-462B-89B875135FFC}"/>
              </a:ext>
            </a:extLst>
          </p:cNvPr>
          <p:cNvSpPr>
            <a:spLocks noGrp="1"/>
          </p:cNvSpPr>
          <p:nvPr>
            <p:ph type="sldNum" sz="quarter" idx="5"/>
          </p:nvPr>
        </p:nvSpPr>
        <p:spPr/>
        <p:txBody>
          <a:bodyPr/>
          <a:lstStyle/>
          <a:p>
            <a:fld id="{DB827055-821E-4F6B-AAA9-2685E1493D9C}" type="slidenum">
              <a:rPr lang="en-US" smtClean="0"/>
              <a:t>4</a:t>
            </a:fld>
            <a:endParaRPr lang="en-US"/>
          </a:p>
        </p:txBody>
      </p:sp>
    </p:spTree>
    <p:extLst>
      <p:ext uri="{BB962C8B-B14F-4D97-AF65-F5344CB8AC3E}">
        <p14:creationId xmlns:p14="http://schemas.microsoft.com/office/powerpoint/2010/main" val="8051003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11F548-C53F-A6FE-9AC0-7D16BED78C88}"/>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B73890CD-EE93-C07E-4ABF-D348EDB4E7DD}"/>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5861DAA6-4AD3-A02D-2F40-A07F487E48B8}"/>
              </a:ext>
            </a:extLst>
          </p:cNvPr>
          <p:cNvSpPr>
            <a:spLocks noGrp="1"/>
          </p:cNvSpPr>
          <p:nvPr>
            <p:ph type="body" idx="1"/>
          </p:nvPr>
        </p:nvSpPr>
        <p:spPr/>
        <p:txBody>
          <a:bodyPr/>
          <a:lstStyle/>
          <a:p>
            <a:r>
              <a:rPr lang="nl-NL"/>
              <a:t>Dit canvas dwingt je om eerst keuzes te maken, pas daarna te communiceren.</a:t>
            </a:r>
          </a:p>
        </p:txBody>
      </p:sp>
      <p:sp>
        <p:nvSpPr>
          <p:cNvPr id="4" name="Tijdelijke aanduiding voor dianummer 3">
            <a:extLst>
              <a:ext uri="{FF2B5EF4-FFF2-40B4-BE49-F238E27FC236}">
                <a16:creationId xmlns:a16="http://schemas.microsoft.com/office/drawing/2014/main" id="{A7B3589E-B564-7362-19A3-90E27F96EE60}"/>
              </a:ext>
            </a:extLst>
          </p:cNvPr>
          <p:cNvSpPr>
            <a:spLocks noGrp="1"/>
          </p:cNvSpPr>
          <p:nvPr>
            <p:ph type="sldNum" sz="quarter" idx="5"/>
          </p:nvPr>
        </p:nvSpPr>
        <p:spPr/>
        <p:txBody>
          <a:bodyPr/>
          <a:lstStyle/>
          <a:p>
            <a:fld id="{DB827055-821E-4F6B-AAA9-2685E1493D9C}" type="slidenum">
              <a:rPr lang="en-US" smtClean="0"/>
              <a:t>25</a:t>
            </a:fld>
            <a:endParaRPr lang="en-US"/>
          </a:p>
        </p:txBody>
      </p:sp>
    </p:spTree>
    <p:extLst>
      <p:ext uri="{BB962C8B-B14F-4D97-AF65-F5344CB8AC3E}">
        <p14:creationId xmlns:p14="http://schemas.microsoft.com/office/powerpoint/2010/main" val="276973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D8FD78-362D-64CF-4E26-0F6DE8114B0F}"/>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60179550-CE89-9CF9-B0FD-4691D065697E}"/>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2918D6B5-F869-865F-0D3D-BB29C5527374}"/>
              </a:ext>
            </a:extLst>
          </p:cNvPr>
          <p:cNvSpPr>
            <a:spLocks noGrp="1"/>
          </p:cNvSpPr>
          <p:nvPr>
            <p:ph type="body" idx="1"/>
          </p:nvPr>
        </p:nvSpPr>
        <p:spPr/>
        <p:txBody>
          <a:bodyPr/>
          <a:lstStyle/>
          <a:p>
            <a:r>
              <a:rPr lang="nl-NL">
                <a:ea typeface="Calibri"/>
                <a:cs typeface="Calibri"/>
              </a:rPr>
              <a:t>Je zou het ook terugloop kunnen noemen. </a:t>
            </a:r>
            <a:endParaRPr lang="nl-NL" dirty="0"/>
          </a:p>
        </p:txBody>
      </p:sp>
      <p:sp>
        <p:nvSpPr>
          <p:cNvPr id="4" name="Tijdelijke aanduiding voor dianummer 3">
            <a:extLst>
              <a:ext uri="{FF2B5EF4-FFF2-40B4-BE49-F238E27FC236}">
                <a16:creationId xmlns:a16="http://schemas.microsoft.com/office/drawing/2014/main" id="{CA3997E7-ACC9-F9DD-FEDA-13362E5FB4AF}"/>
              </a:ext>
            </a:extLst>
          </p:cNvPr>
          <p:cNvSpPr>
            <a:spLocks noGrp="1"/>
          </p:cNvSpPr>
          <p:nvPr>
            <p:ph type="sldNum" sz="quarter" idx="5"/>
          </p:nvPr>
        </p:nvSpPr>
        <p:spPr/>
        <p:txBody>
          <a:bodyPr/>
          <a:lstStyle/>
          <a:p>
            <a:fld id="{DB827055-821E-4F6B-AAA9-2685E1493D9C}" type="slidenum">
              <a:rPr lang="en-US" smtClean="0"/>
              <a:t>5</a:t>
            </a:fld>
            <a:endParaRPr lang="en-US"/>
          </a:p>
        </p:txBody>
      </p:sp>
    </p:spTree>
    <p:extLst>
      <p:ext uri="{BB962C8B-B14F-4D97-AF65-F5344CB8AC3E}">
        <p14:creationId xmlns:p14="http://schemas.microsoft.com/office/powerpoint/2010/main" val="898033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F81034-CE49-6BE0-7518-97B6BEEFA86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94C809E5-2402-B924-B0D7-852E365206F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59813257-1E69-3030-206E-082126C5C32F}"/>
              </a:ext>
            </a:extLst>
          </p:cNvPr>
          <p:cNvSpPr>
            <a:spLocks noGrp="1"/>
          </p:cNvSpPr>
          <p:nvPr>
            <p:ph type="body" idx="1"/>
          </p:nvPr>
        </p:nvSpPr>
        <p:spPr/>
        <p:txBody>
          <a:bodyPr/>
          <a:lstStyle/>
          <a:p>
            <a:r>
              <a:rPr lang="nl-NL">
                <a:ea typeface="Calibri"/>
                <a:cs typeface="Calibri"/>
              </a:rPr>
              <a:t>Je zou het ook terugval kunnen noemen</a:t>
            </a:r>
            <a:endParaRPr lang="nl-NL" dirty="0">
              <a:ea typeface="Calibri"/>
              <a:cs typeface="Calibri"/>
            </a:endParaRPr>
          </a:p>
        </p:txBody>
      </p:sp>
      <p:sp>
        <p:nvSpPr>
          <p:cNvPr id="4" name="Tijdelijke aanduiding voor dianummer 3">
            <a:extLst>
              <a:ext uri="{FF2B5EF4-FFF2-40B4-BE49-F238E27FC236}">
                <a16:creationId xmlns:a16="http://schemas.microsoft.com/office/drawing/2014/main" id="{6F39781C-300F-19E8-F1E3-AB6EEDD648A1}"/>
              </a:ext>
            </a:extLst>
          </p:cNvPr>
          <p:cNvSpPr>
            <a:spLocks noGrp="1"/>
          </p:cNvSpPr>
          <p:nvPr>
            <p:ph type="sldNum" sz="quarter" idx="5"/>
          </p:nvPr>
        </p:nvSpPr>
        <p:spPr/>
        <p:txBody>
          <a:bodyPr/>
          <a:lstStyle/>
          <a:p>
            <a:fld id="{DB827055-821E-4F6B-AAA9-2685E1493D9C}" type="slidenum">
              <a:rPr lang="en-US" smtClean="0"/>
              <a:t>6</a:t>
            </a:fld>
            <a:endParaRPr lang="en-US"/>
          </a:p>
        </p:txBody>
      </p:sp>
    </p:spTree>
    <p:extLst>
      <p:ext uri="{BB962C8B-B14F-4D97-AF65-F5344CB8AC3E}">
        <p14:creationId xmlns:p14="http://schemas.microsoft.com/office/powerpoint/2010/main" val="3246649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Ik ben fasen gaan herkennen binnen Rotary</a:t>
            </a:r>
          </a:p>
        </p:txBody>
      </p:sp>
      <p:sp>
        <p:nvSpPr>
          <p:cNvPr id="4" name="Tijdelijke aanduiding voor dianummer 3"/>
          <p:cNvSpPr>
            <a:spLocks noGrp="1"/>
          </p:cNvSpPr>
          <p:nvPr>
            <p:ph type="sldNum" sz="quarter" idx="5"/>
          </p:nvPr>
        </p:nvSpPr>
        <p:spPr/>
        <p:txBody>
          <a:bodyPr/>
          <a:lstStyle/>
          <a:p>
            <a:fld id="{DB827055-821E-4F6B-AAA9-2685E1493D9C}" type="slidenum">
              <a:rPr lang="en-US" smtClean="0"/>
              <a:t>7</a:t>
            </a:fld>
            <a:endParaRPr lang="en-US"/>
          </a:p>
        </p:txBody>
      </p:sp>
    </p:spTree>
    <p:extLst>
      <p:ext uri="{BB962C8B-B14F-4D97-AF65-F5344CB8AC3E}">
        <p14:creationId xmlns:p14="http://schemas.microsoft.com/office/powerpoint/2010/main" val="24564928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9B98F-83F0-145F-1035-04C98E4540B8}"/>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879F2120-D418-C946-F44F-DBFAE771A52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3867E2B-F47F-B924-8426-B75E639BCE06}"/>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7215F8F2-91E4-C61A-6C40-B52A502F2619}"/>
              </a:ext>
            </a:extLst>
          </p:cNvPr>
          <p:cNvSpPr>
            <a:spLocks noGrp="1"/>
          </p:cNvSpPr>
          <p:nvPr>
            <p:ph type="sldNum" sz="quarter" idx="5"/>
          </p:nvPr>
        </p:nvSpPr>
        <p:spPr/>
        <p:txBody>
          <a:bodyPr/>
          <a:lstStyle/>
          <a:p>
            <a:fld id="{DB827055-821E-4F6B-AAA9-2685E1493D9C}" type="slidenum">
              <a:rPr lang="en-US" smtClean="0"/>
              <a:t>8</a:t>
            </a:fld>
            <a:endParaRPr lang="en-US"/>
          </a:p>
        </p:txBody>
      </p:sp>
    </p:spTree>
    <p:extLst>
      <p:ext uri="{BB962C8B-B14F-4D97-AF65-F5344CB8AC3E}">
        <p14:creationId xmlns:p14="http://schemas.microsoft.com/office/powerpoint/2010/main" val="2691631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De ongemakkelijke opmerking: </a:t>
            </a:r>
            <a:br>
              <a:rPr lang="nl-NL" dirty="0">
                <a:cs typeface="+mn-lt"/>
              </a:rPr>
            </a:br>
            <a:r>
              <a:rPr lang="nl-NL" sz="1200"/>
              <a:t>“Dat past niet bij Rotary” → interessant signaal</a:t>
            </a:r>
          </a:p>
          <a:p>
            <a:r>
              <a:rPr lang="nl-NL" sz="1200"/>
              <a:t>“Daar krijgen we discussie over” → waarschijnlijk relevant</a:t>
            </a:r>
          </a:p>
          <a:p>
            <a:r>
              <a:rPr lang="nl-NL" sz="1200"/>
              <a:t>“Dat hebben we nog nooit zo gedaan” → kans op vernieuwing</a:t>
            </a:r>
          </a:p>
          <a:p>
            <a:endParaRPr lang="nl-NL"/>
          </a:p>
        </p:txBody>
      </p:sp>
      <p:sp>
        <p:nvSpPr>
          <p:cNvPr id="4" name="Tijdelijke aanduiding voor dianummer 3"/>
          <p:cNvSpPr>
            <a:spLocks noGrp="1"/>
          </p:cNvSpPr>
          <p:nvPr>
            <p:ph type="sldNum" sz="quarter" idx="5"/>
          </p:nvPr>
        </p:nvSpPr>
        <p:spPr/>
        <p:txBody>
          <a:bodyPr/>
          <a:lstStyle/>
          <a:p>
            <a:fld id="{DB827055-821E-4F6B-AAA9-2685E1493D9C}" type="slidenum">
              <a:rPr lang="en-US" smtClean="0"/>
              <a:t>9</a:t>
            </a:fld>
            <a:endParaRPr lang="en-US"/>
          </a:p>
        </p:txBody>
      </p:sp>
    </p:spTree>
    <p:extLst>
      <p:ext uri="{BB962C8B-B14F-4D97-AF65-F5344CB8AC3E}">
        <p14:creationId xmlns:p14="http://schemas.microsoft.com/office/powerpoint/2010/main" val="20806915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Club DNA bepaald? </a:t>
            </a:r>
          </a:p>
          <a:p>
            <a:br>
              <a:rPr lang="nl-NL" dirty="0"/>
            </a:br>
            <a:r>
              <a:rPr lang="nl-NL" sz="1200" b="1" kern="1200" dirty="0">
                <a:solidFill>
                  <a:schemeClr val="tx1"/>
                </a:solidFill>
                <a:effectLst/>
                <a:latin typeface="+mn-lt"/>
                <a:ea typeface="+mn-ea"/>
                <a:cs typeface="+mn-cs"/>
              </a:rPr>
              <a:t>Onheldere waardepropositie</a:t>
            </a:r>
            <a:endParaRPr lang="en-US" sz="1200" b="1"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Voor veel potentiële leden is het niet duidelijk:</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nl-NL" sz="1200" u="none" strike="noStrike" kern="1200" dirty="0">
                <a:solidFill>
                  <a:schemeClr val="tx1"/>
                </a:solidFill>
                <a:effectLst/>
                <a:latin typeface="+mn-lt"/>
                <a:ea typeface="+mn-ea"/>
                <a:cs typeface="+mn-cs"/>
              </a:rPr>
              <a:t>wat Rotary precies is</a:t>
            </a:r>
            <a:endParaRPr lang="en-US" sz="1200" u="none" strike="noStrike" kern="1200" dirty="0">
              <a:solidFill>
                <a:schemeClr val="tx1"/>
              </a:solidFill>
              <a:effectLst/>
              <a:latin typeface="+mn-lt"/>
              <a:ea typeface="+mn-ea"/>
              <a:cs typeface="+mn-cs"/>
            </a:endParaRPr>
          </a:p>
          <a:p>
            <a:pPr marL="171450" lvl="0" indent="-171450">
              <a:buFont typeface="Arial" panose="020B0604020202020204" pitchFamily="34" charset="0"/>
              <a:buChar char="•"/>
            </a:pPr>
            <a:r>
              <a:rPr lang="nl-NL" sz="1200" u="none" strike="noStrike" kern="1200" dirty="0">
                <a:solidFill>
                  <a:schemeClr val="tx1"/>
                </a:solidFill>
                <a:effectLst/>
                <a:latin typeface="+mn-lt"/>
                <a:ea typeface="+mn-ea"/>
                <a:cs typeface="+mn-cs"/>
              </a:rPr>
              <a:t>wat het verschil is met andere netwerken</a:t>
            </a:r>
            <a:endParaRPr lang="en-US" sz="1200" u="none" strike="noStrike" kern="1200" dirty="0">
              <a:solidFill>
                <a:schemeClr val="tx1"/>
              </a:solidFill>
              <a:effectLst/>
              <a:latin typeface="+mn-lt"/>
              <a:ea typeface="+mn-ea"/>
              <a:cs typeface="+mn-cs"/>
            </a:endParaRPr>
          </a:p>
          <a:p>
            <a:pPr marL="171450" lvl="0" indent="-171450">
              <a:buFont typeface="Arial" panose="020B0604020202020204" pitchFamily="34" charset="0"/>
              <a:buChar char="•"/>
            </a:pPr>
            <a:r>
              <a:rPr lang="nl-NL" sz="1200" u="none" strike="noStrike" kern="1200" dirty="0">
                <a:solidFill>
                  <a:schemeClr val="tx1"/>
                </a:solidFill>
                <a:effectLst/>
                <a:latin typeface="+mn-lt"/>
                <a:ea typeface="+mn-ea"/>
                <a:cs typeface="+mn-cs"/>
              </a:rPr>
              <a:t>wat je persoonlijk terugkrijgt</a:t>
            </a:r>
            <a:br>
              <a:rPr lang="nl-NL" sz="1200" u="none" strike="noStrike" kern="1200" dirty="0">
                <a:solidFill>
                  <a:schemeClr val="tx1"/>
                </a:solidFill>
                <a:effectLst/>
                <a:latin typeface="+mn-lt"/>
                <a:ea typeface="+mn-ea"/>
                <a:cs typeface="+mn-cs"/>
              </a:rPr>
            </a:br>
            <a:endParaRPr lang="en-US" sz="1200" u="none" strike="noStrike"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Rotary communiceert vaak in termen van:</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nl-NL" sz="1200" u="none" strike="noStrike" kern="1200" dirty="0">
                <a:solidFill>
                  <a:schemeClr val="tx1"/>
                </a:solidFill>
                <a:effectLst/>
                <a:latin typeface="+mn-lt"/>
                <a:ea typeface="+mn-ea"/>
                <a:cs typeface="+mn-cs"/>
              </a:rPr>
              <a:t>traditie</a:t>
            </a:r>
            <a:endParaRPr lang="en-US" sz="1200" u="none" strike="noStrike" kern="1200" dirty="0">
              <a:solidFill>
                <a:schemeClr val="tx1"/>
              </a:solidFill>
              <a:effectLst/>
              <a:latin typeface="+mn-lt"/>
              <a:ea typeface="+mn-ea"/>
              <a:cs typeface="+mn-cs"/>
            </a:endParaRPr>
          </a:p>
          <a:p>
            <a:pPr marL="171450" lvl="0" indent="-171450">
              <a:buFont typeface="Arial" panose="020B0604020202020204" pitchFamily="34" charset="0"/>
              <a:buChar char="•"/>
            </a:pPr>
            <a:r>
              <a:rPr lang="nl-NL" sz="1200" u="none" strike="noStrike" kern="1200" dirty="0">
                <a:solidFill>
                  <a:schemeClr val="tx1"/>
                </a:solidFill>
                <a:effectLst/>
                <a:latin typeface="+mn-lt"/>
                <a:ea typeface="+mn-ea"/>
                <a:cs typeface="+mn-cs"/>
              </a:rPr>
              <a:t>fellowship</a:t>
            </a:r>
            <a:endParaRPr lang="en-US" sz="1200" u="none" strike="noStrike" kern="1200" dirty="0">
              <a:solidFill>
                <a:schemeClr val="tx1"/>
              </a:solidFill>
              <a:effectLst/>
              <a:latin typeface="+mn-lt"/>
              <a:ea typeface="+mn-ea"/>
              <a:cs typeface="+mn-cs"/>
            </a:endParaRPr>
          </a:p>
          <a:p>
            <a:pPr marL="171450" lvl="0" indent="-171450">
              <a:buFont typeface="Arial" panose="020B0604020202020204" pitchFamily="34" charset="0"/>
              <a:buChar char="•"/>
            </a:pPr>
            <a:r>
              <a:rPr lang="nl-NL" sz="1200" u="none" strike="noStrike" kern="1200" dirty="0">
                <a:solidFill>
                  <a:schemeClr val="tx1"/>
                </a:solidFill>
                <a:effectLst/>
                <a:latin typeface="+mn-lt"/>
                <a:ea typeface="+mn-ea"/>
                <a:cs typeface="+mn-cs"/>
              </a:rPr>
              <a:t>goede doelen</a:t>
            </a:r>
            <a:br>
              <a:rPr lang="nl-NL" sz="1200" u="none" strike="noStrike" kern="1200" dirty="0">
                <a:solidFill>
                  <a:schemeClr val="tx1"/>
                </a:solidFill>
                <a:effectLst/>
                <a:latin typeface="+mn-lt"/>
                <a:ea typeface="+mn-ea"/>
                <a:cs typeface="+mn-cs"/>
              </a:rPr>
            </a:br>
            <a:endParaRPr lang="en-US" sz="1200" u="none" strike="noStrike"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Maar jongere professionals zoeken vaak:</a:t>
            </a:r>
            <a:endParaRPr lang="en-US" sz="1200" kern="1200" dirty="0">
              <a:solidFill>
                <a:schemeClr val="tx1"/>
              </a:solidFill>
              <a:effectLst/>
              <a:latin typeface="+mn-lt"/>
              <a:ea typeface="+mn-ea"/>
              <a:cs typeface="+mn-cs"/>
            </a:endParaRPr>
          </a:p>
          <a:p>
            <a:pPr lvl="0"/>
            <a:r>
              <a:rPr lang="nl-NL" sz="1200" u="none" strike="noStrike" kern="1200" dirty="0">
                <a:solidFill>
                  <a:schemeClr val="tx1"/>
                </a:solidFill>
                <a:effectLst/>
                <a:latin typeface="+mn-lt"/>
                <a:ea typeface="+mn-ea"/>
                <a:cs typeface="+mn-cs"/>
              </a:rPr>
              <a:t>persoonlijke ontwikkeling</a:t>
            </a:r>
            <a:endParaRPr lang="en-US" sz="1200" u="none" strike="noStrike" kern="1200" dirty="0">
              <a:solidFill>
                <a:schemeClr val="tx1"/>
              </a:solidFill>
              <a:effectLst/>
              <a:latin typeface="+mn-lt"/>
              <a:ea typeface="+mn-ea"/>
              <a:cs typeface="+mn-cs"/>
            </a:endParaRPr>
          </a:p>
          <a:p>
            <a:pPr lvl="0"/>
            <a:r>
              <a:rPr lang="nl-NL" sz="1200" u="none" strike="noStrike" kern="1200" dirty="0">
                <a:solidFill>
                  <a:schemeClr val="tx1"/>
                </a:solidFill>
                <a:effectLst/>
                <a:latin typeface="+mn-lt"/>
                <a:ea typeface="+mn-ea"/>
                <a:cs typeface="+mn-cs"/>
              </a:rPr>
              <a:t>netwerkwaarde</a:t>
            </a:r>
            <a:endParaRPr lang="en-US" sz="1200" u="none" strike="noStrike"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concrete impact</a:t>
            </a:r>
            <a:endParaRPr lang="nl-NL" dirty="0"/>
          </a:p>
        </p:txBody>
      </p:sp>
      <p:sp>
        <p:nvSpPr>
          <p:cNvPr id="4" name="Tijdelijke aanduiding voor dianummer 3"/>
          <p:cNvSpPr>
            <a:spLocks noGrp="1"/>
          </p:cNvSpPr>
          <p:nvPr>
            <p:ph type="sldNum" sz="quarter" idx="5"/>
          </p:nvPr>
        </p:nvSpPr>
        <p:spPr/>
        <p:txBody>
          <a:bodyPr/>
          <a:lstStyle/>
          <a:p>
            <a:fld id="{DB827055-821E-4F6B-AAA9-2685E1493D9C}" type="slidenum">
              <a:rPr lang="en-US" smtClean="0"/>
              <a:t>10</a:t>
            </a:fld>
            <a:endParaRPr lang="en-US"/>
          </a:p>
        </p:txBody>
      </p:sp>
    </p:spTree>
    <p:extLst>
      <p:ext uri="{BB962C8B-B14F-4D97-AF65-F5344CB8AC3E}">
        <p14:creationId xmlns:p14="http://schemas.microsoft.com/office/powerpoint/2010/main" val="5911136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DCC98-3992-A8AC-0120-8B084A2EB64A}"/>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09A355F-EB1B-4250-C1A3-128BCB0E0ED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29A6CA23-6578-024B-8CF5-D0018AD90F9D}"/>
              </a:ext>
            </a:extLst>
          </p:cNvPr>
          <p:cNvSpPr>
            <a:spLocks noGrp="1"/>
          </p:cNvSpPr>
          <p:nvPr>
            <p:ph type="body" idx="1"/>
          </p:nvPr>
        </p:nvSpPr>
        <p:spPr/>
        <p:txBody>
          <a:bodyPr/>
          <a:lstStyle/>
          <a:p>
            <a:r>
              <a:rPr lang="nl-NL" sz="1200" b="1" kern="1200" dirty="0">
                <a:solidFill>
                  <a:schemeClr val="tx1"/>
                </a:solidFill>
                <a:effectLst/>
                <a:latin typeface="+mn-lt"/>
                <a:ea typeface="+mn-ea"/>
                <a:cs typeface="+mn-cs"/>
              </a:rPr>
              <a:t>Clubstructuur beoordeeld?</a:t>
            </a:r>
          </a:p>
          <a:p>
            <a:r>
              <a:rPr lang="nl-NL" sz="1200" b="0" kern="1200" dirty="0">
                <a:solidFill>
                  <a:schemeClr val="tx1"/>
                </a:solidFill>
                <a:effectLst/>
                <a:latin typeface="+mn-lt"/>
                <a:ea typeface="+mn-ea"/>
                <a:cs typeface="+mn-cs"/>
              </a:rPr>
              <a:t>Sluiten bijeenkomsten en programma nog aan op verwachtingen en wensen deze tijd en van jongeren? </a:t>
            </a:r>
          </a:p>
          <a:p>
            <a:endParaRPr lang="nl-NL" sz="1200" b="1" kern="1200" dirty="0">
              <a:solidFill>
                <a:schemeClr val="tx1"/>
              </a:solidFill>
              <a:effectLst/>
              <a:latin typeface="+mn-lt"/>
              <a:ea typeface="+mn-ea"/>
              <a:cs typeface="+mn-cs"/>
            </a:endParaRPr>
          </a:p>
          <a:p>
            <a:endParaRPr lang="nl-NL" sz="1200" b="1" kern="1200" dirty="0">
              <a:solidFill>
                <a:schemeClr val="tx1"/>
              </a:solidFill>
              <a:effectLst/>
              <a:latin typeface="+mn-lt"/>
              <a:ea typeface="+mn-ea"/>
              <a:cs typeface="+mn-cs"/>
            </a:endParaRPr>
          </a:p>
          <a:p>
            <a:r>
              <a:rPr lang="nl-NL" sz="1200" b="1" kern="1200" dirty="0">
                <a:solidFill>
                  <a:schemeClr val="tx1"/>
                </a:solidFill>
                <a:effectLst/>
                <a:latin typeface="+mn-lt"/>
                <a:ea typeface="+mn-ea"/>
                <a:cs typeface="+mn-cs"/>
              </a:rPr>
              <a:t>Clubcultuur beoordeeld? </a:t>
            </a:r>
            <a:endParaRPr lang="en-US" sz="1200" b="1"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Veel clubs zeggen dat ze jongere leden willen, maar:</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nl-NL" sz="1200" u="none" strike="noStrike" kern="1200" dirty="0">
                <a:solidFill>
                  <a:schemeClr val="tx1"/>
                </a:solidFill>
                <a:effectLst/>
                <a:latin typeface="+mn-lt"/>
                <a:ea typeface="+mn-ea"/>
                <a:cs typeface="+mn-cs"/>
              </a:rPr>
              <a:t>de sociale codes zijn impliciet en worden door nieuwkomers niet begrepen</a:t>
            </a:r>
            <a:endParaRPr lang="en-US" sz="1200" u="none" strike="noStrike" kern="1200" dirty="0">
              <a:solidFill>
                <a:schemeClr val="tx1"/>
              </a:solidFill>
              <a:effectLst/>
              <a:latin typeface="+mn-lt"/>
              <a:ea typeface="+mn-ea"/>
              <a:cs typeface="+mn-cs"/>
            </a:endParaRPr>
          </a:p>
          <a:p>
            <a:pPr marL="171450" lvl="0" indent="-171450">
              <a:buFont typeface="Arial" panose="020B0604020202020204" pitchFamily="34" charset="0"/>
              <a:buChar char="•"/>
            </a:pPr>
            <a:r>
              <a:rPr lang="nl-NL" sz="1200" u="none" strike="noStrike" kern="1200" dirty="0">
                <a:solidFill>
                  <a:schemeClr val="tx1"/>
                </a:solidFill>
                <a:effectLst/>
                <a:latin typeface="+mn-lt"/>
                <a:ea typeface="+mn-ea"/>
                <a:cs typeface="+mn-cs"/>
              </a:rPr>
              <a:t>de clubcultuur is gevormd door oudere generaties</a:t>
            </a:r>
            <a:br>
              <a:rPr lang="nl-NL" sz="1200" u="none" strike="noStrike" kern="1200" dirty="0">
                <a:solidFill>
                  <a:schemeClr val="tx1"/>
                </a:solidFill>
                <a:effectLst/>
                <a:latin typeface="+mn-lt"/>
                <a:ea typeface="+mn-ea"/>
                <a:cs typeface="+mn-cs"/>
              </a:rPr>
            </a:br>
            <a:endParaRPr lang="en-US" sz="1200" u="none" strike="noStrike"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Nieuwe leden moeten zich vaak </a:t>
            </a:r>
            <a:r>
              <a:rPr lang="nl-NL" sz="1200" b="1" kern="1200" dirty="0">
                <a:solidFill>
                  <a:schemeClr val="tx1"/>
                </a:solidFill>
                <a:effectLst/>
                <a:latin typeface="+mn-lt"/>
                <a:ea typeface="+mn-ea"/>
                <a:cs typeface="+mn-cs"/>
              </a:rPr>
              <a:t>aanpassen aan de bestaande cultuur</a:t>
            </a:r>
            <a:r>
              <a:rPr lang="nl-NL" sz="1200" kern="1200" dirty="0">
                <a:solidFill>
                  <a:schemeClr val="tx1"/>
                </a:solidFill>
                <a:effectLst/>
                <a:latin typeface="+mn-lt"/>
                <a:ea typeface="+mn-ea"/>
                <a:cs typeface="+mn-cs"/>
              </a:rPr>
              <a:t>, terwijl jongere generaties juist verwachten dat een organisatie meebeweegt.</a:t>
            </a:r>
            <a:endParaRPr lang="en-US"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Onderzoeksvraag zou kunnen zijn:</a:t>
            </a:r>
            <a:endParaRPr lang="en-US" sz="1200" kern="1200" dirty="0">
              <a:solidFill>
                <a:schemeClr val="tx1"/>
              </a:solidFill>
              <a:effectLst/>
              <a:latin typeface="+mn-lt"/>
              <a:ea typeface="+mn-ea"/>
              <a:cs typeface="+mn-cs"/>
            </a:endParaRPr>
          </a:p>
          <a:p>
            <a:r>
              <a:rPr lang="nl-NL" sz="1200" b="1" kern="1200" dirty="0">
                <a:solidFill>
                  <a:schemeClr val="tx1"/>
                </a:solidFill>
                <a:effectLst/>
                <a:latin typeface="+mn-lt"/>
                <a:ea typeface="+mn-ea"/>
                <a:cs typeface="+mn-cs"/>
              </a:rPr>
              <a:t>Welke clubculturen maken instroom van jongere leden makkelijker of moeilijker?</a:t>
            </a:r>
          </a:p>
          <a:p>
            <a:endParaRPr lang="nl-NL" sz="1200" b="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nl-NL" dirty="0"/>
          </a:p>
        </p:txBody>
      </p:sp>
      <p:sp>
        <p:nvSpPr>
          <p:cNvPr id="4" name="Tijdelijke aanduiding voor dianummer 3">
            <a:extLst>
              <a:ext uri="{FF2B5EF4-FFF2-40B4-BE49-F238E27FC236}">
                <a16:creationId xmlns:a16="http://schemas.microsoft.com/office/drawing/2014/main" id="{1936C556-8D9B-49D9-7391-63204DF1D179}"/>
              </a:ext>
            </a:extLst>
          </p:cNvPr>
          <p:cNvSpPr>
            <a:spLocks noGrp="1"/>
          </p:cNvSpPr>
          <p:nvPr>
            <p:ph type="sldNum" sz="quarter" idx="5"/>
          </p:nvPr>
        </p:nvSpPr>
        <p:spPr/>
        <p:txBody>
          <a:bodyPr/>
          <a:lstStyle/>
          <a:p>
            <a:fld id="{DB827055-821E-4F6B-AAA9-2685E1493D9C}" type="slidenum">
              <a:rPr lang="en-US" smtClean="0"/>
              <a:t>11</a:t>
            </a:fld>
            <a:endParaRPr lang="en-US"/>
          </a:p>
        </p:txBody>
      </p:sp>
    </p:spTree>
    <p:extLst>
      <p:ext uri="{BB962C8B-B14F-4D97-AF65-F5344CB8AC3E}">
        <p14:creationId xmlns:p14="http://schemas.microsoft.com/office/powerpoint/2010/main" val="24754943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6_Title and Content">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ADB7AFEE-FCFA-EE44-A6ED-641CA589F619}"/>
              </a:ext>
            </a:extLst>
          </p:cNvPr>
          <p:cNvSpPr>
            <a:spLocks noGrp="1"/>
          </p:cNvSpPr>
          <p:nvPr>
            <p:ph type="subTitle" idx="1" hasCustomPrompt="1"/>
          </p:nvPr>
        </p:nvSpPr>
        <p:spPr>
          <a:xfrm>
            <a:off x="342900" y="4120063"/>
            <a:ext cx="11506200" cy="465667"/>
          </a:xfrm>
        </p:spPr>
        <p:txBody>
          <a:bodyPr>
            <a:noAutofit/>
          </a:bodyPr>
          <a:lstStyle>
            <a:lvl1pPr marL="0" indent="0" algn="ctr">
              <a:buNone/>
              <a:defRPr lang="en-US" sz="3200" b="1" kern="1200" dirty="0">
                <a:solidFill>
                  <a:srgbClr val="005DAA"/>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Type your Rotary club name here</a:t>
            </a:r>
          </a:p>
        </p:txBody>
      </p:sp>
      <p:sp>
        <p:nvSpPr>
          <p:cNvPr id="6" name="Title 1">
            <a:extLst>
              <a:ext uri="{FF2B5EF4-FFF2-40B4-BE49-F238E27FC236}">
                <a16:creationId xmlns:a16="http://schemas.microsoft.com/office/drawing/2014/main" id="{BED87DAF-6E20-BA44-8FD5-867BBA6281A9}"/>
              </a:ext>
            </a:extLst>
          </p:cNvPr>
          <p:cNvSpPr>
            <a:spLocks noGrp="1"/>
          </p:cNvSpPr>
          <p:nvPr>
            <p:ph type="title"/>
          </p:nvPr>
        </p:nvSpPr>
        <p:spPr>
          <a:xfrm>
            <a:off x="342900" y="3298132"/>
            <a:ext cx="11506200" cy="821931"/>
          </a:xfrm>
        </p:spPr>
        <p:txBody>
          <a:bodyPr tIns="0" bIns="91440" anchor="b">
            <a:normAutofit/>
          </a:bodyPr>
          <a:lstStyle>
            <a:lvl1pPr marL="0" indent="0" algn="ctr" defTabSz="914400" rtl="0" eaLnBrk="1" latinLnBrk="0" hangingPunct="1">
              <a:buNone/>
              <a:defRPr lang="en-US" sz="4800" b="1" kern="1200" cap="all" baseline="0" dirty="0">
                <a:solidFill>
                  <a:srgbClr val="005DAA"/>
                </a:solidFill>
                <a:latin typeface="Arial" panose="020B0604020202020204" pitchFamily="34" charset="0"/>
                <a:ea typeface="+mn-ea"/>
                <a:cs typeface="Arial" panose="020B0604020202020204" pitchFamily="34" charset="0"/>
              </a:defRPr>
            </a:lvl1pPr>
          </a:lstStyle>
          <a:p>
            <a:r>
              <a:rPr lang="en-US"/>
              <a:t>Click to edit Master title style</a:t>
            </a:r>
          </a:p>
        </p:txBody>
      </p:sp>
      <p:pic>
        <p:nvPicPr>
          <p:cNvPr id="5" name="Picture 4">
            <a:extLst>
              <a:ext uri="{FF2B5EF4-FFF2-40B4-BE49-F238E27FC236}">
                <a16:creationId xmlns:a16="http://schemas.microsoft.com/office/drawing/2014/main" id="{92F61008-5AFF-634D-9011-6DE20E46D6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503" y="323243"/>
            <a:ext cx="2609627" cy="2619982"/>
          </a:xfrm>
          <a:prstGeom prst="rect">
            <a:avLst/>
          </a:prstGeom>
        </p:spPr>
      </p:pic>
    </p:spTree>
    <p:extLst>
      <p:ext uri="{BB962C8B-B14F-4D97-AF65-F5344CB8AC3E}">
        <p14:creationId xmlns:p14="http://schemas.microsoft.com/office/powerpoint/2010/main" val="3483955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436811"/>
            <a:ext cx="11506199" cy="3836989"/>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ubtitle 2">
            <a:extLst>
              <a:ext uri="{FF2B5EF4-FFF2-40B4-BE49-F238E27FC236}">
                <a16:creationId xmlns:a16="http://schemas.microsoft.com/office/drawing/2014/main" id="{11B1EC5A-E690-43D2-A0E3-D50BD6A53AFE}"/>
              </a:ext>
            </a:extLst>
          </p:cNvPr>
          <p:cNvSpPr>
            <a:spLocks noGrp="1"/>
          </p:cNvSpPr>
          <p:nvPr>
            <p:ph type="subTitle" idx="13"/>
          </p:nvPr>
        </p:nvSpPr>
        <p:spPr>
          <a:xfrm>
            <a:off x="380999" y="1796132"/>
            <a:ext cx="11506199" cy="615279"/>
          </a:xfrm>
        </p:spPr>
        <p:txBody>
          <a:bodyPr>
            <a:normAutofit/>
          </a:bodyPr>
          <a:lstStyle>
            <a:lvl1pPr marL="0" indent="0" algn="l">
              <a:buNone/>
              <a:defRPr sz="2400" b="1" cap="all" baseline="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TextBox 6" hidden="1">
            <a:extLst>
              <a:ext uri="{FF2B5EF4-FFF2-40B4-BE49-F238E27FC236}">
                <a16:creationId xmlns:a16="http://schemas.microsoft.com/office/drawing/2014/main" id="{C429B5C5-40F0-413F-82DE-781C809F82A3}"/>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FD10926E-D815-4592-97B7-8EE7A9786ACB}"/>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‹nr.›</a:t>
            </a:fld>
            <a:endParaRPr lang="en-US"/>
          </a:p>
        </p:txBody>
      </p:sp>
    </p:spTree>
    <p:extLst>
      <p:ext uri="{BB962C8B-B14F-4D97-AF65-F5344CB8AC3E}">
        <p14:creationId xmlns:p14="http://schemas.microsoft.com/office/powerpoint/2010/main" val="3874722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1540042"/>
            <a:ext cx="12192000" cy="5317958"/>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6356350"/>
            <a:ext cx="423334" cy="365125"/>
          </a:xfrm>
        </p:spPr>
        <p:txBody>
          <a:bodyPr/>
          <a:lstStyle/>
          <a:p>
            <a:fld id="{97A94E25-127B-4C48-AF96-44BA7B823777}" type="slidenum">
              <a:rPr lang="en-US" smtClean="0"/>
              <a:t>‹nr.›</a:t>
            </a:fld>
            <a:endParaRPr lang="en-US"/>
          </a:p>
        </p:txBody>
      </p:sp>
      <p:sp>
        <p:nvSpPr>
          <p:cNvPr id="8" name="Title 1">
            <a:extLst>
              <a:ext uri="{FF2B5EF4-FFF2-40B4-BE49-F238E27FC236}">
                <a16:creationId xmlns:a16="http://schemas.microsoft.com/office/drawing/2014/main" id="{C48881AF-761E-4663-9A5E-BC34236BC1FE}"/>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a:t>Click to edit Master title style</a:t>
            </a:r>
          </a:p>
        </p:txBody>
      </p:sp>
      <p:sp>
        <p:nvSpPr>
          <p:cNvPr id="5" name="TextBox 4" hidden="1">
            <a:extLst>
              <a:ext uri="{FF2B5EF4-FFF2-40B4-BE49-F238E27FC236}">
                <a16:creationId xmlns:a16="http://schemas.microsoft.com/office/drawing/2014/main" id="{31265F87-D1A9-4FC6-9F13-66361C11DF35}"/>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50000"/>
                  </a:schemeClr>
                </a:solidFill>
              </a:rPr>
              <a:t>© 2019 Rotary International. Internal Use Only. Not For Distribution. Private and Confidential.</a:t>
            </a:r>
          </a:p>
        </p:txBody>
      </p:sp>
      <p:sp>
        <p:nvSpPr>
          <p:cNvPr id="10" name="Slide Number Placeholder 5">
            <a:extLst>
              <a:ext uri="{FF2B5EF4-FFF2-40B4-BE49-F238E27FC236}">
                <a16:creationId xmlns:a16="http://schemas.microsoft.com/office/drawing/2014/main" id="{28D424E8-3A20-4BF1-B53F-7A284F46F6A4}"/>
              </a:ext>
            </a:extLst>
          </p:cNvPr>
          <p:cNvSpPr txBox="1">
            <a:spLocks/>
          </p:cNvSpPr>
          <p:nvPr userDrawn="1"/>
        </p:nvSpPr>
        <p:spPr>
          <a:xfrm>
            <a:off x="11650133" y="115570"/>
            <a:ext cx="423334"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A94E25-127B-4C48-AF96-44BA7B823777}" type="slidenum">
              <a:rPr lang="en-US" smtClean="0">
                <a:solidFill>
                  <a:schemeClr val="tx1"/>
                </a:solidFill>
              </a:rPr>
              <a:pPr/>
              <a:t>‹nr.›</a:t>
            </a:fld>
            <a:endParaRPr lang="en-US">
              <a:solidFill>
                <a:schemeClr val="tx1"/>
              </a:solidFill>
            </a:endParaRPr>
          </a:p>
        </p:txBody>
      </p:sp>
    </p:spTree>
    <p:extLst>
      <p:ext uri="{BB962C8B-B14F-4D97-AF65-F5344CB8AC3E}">
        <p14:creationId xmlns:p14="http://schemas.microsoft.com/office/powerpoint/2010/main" val="4026815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 name="Title 1">
            <a:extLst>
              <a:ext uri="{FF2B5EF4-FFF2-40B4-BE49-F238E27FC236}">
                <a16:creationId xmlns:a16="http://schemas.microsoft.com/office/drawing/2014/main" id="{3C0EF89B-F057-4EA3-BC61-71F9D7BF9FC4}"/>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a:t>Click to edit Master title style</a:t>
            </a:r>
          </a:p>
        </p:txBody>
      </p:sp>
      <p:sp>
        <p:nvSpPr>
          <p:cNvPr id="6" name="TextBox 5" hidden="1">
            <a:extLst>
              <a:ext uri="{FF2B5EF4-FFF2-40B4-BE49-F238E27FC236}">
                <a16:creationId xmlns:a16="http://schemas.microsoft.com/office/drawing/2014/main" id="{3F6A0DDC-8464-4003-BDFD-127BB593AA78}"/>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FF64A36E-6351-44F5-8371-4CD912E7716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‹nr.›</a:t>
            </a:fld>
            <a:endParaRPr lang="en-US"/>
          </a:p>
        </p:txBody>
      </p:sp>
    </p:spTree>
    <p:extLst>
      <p:ext uri="{BB962C8B-B14F-4D97-AF65-F5344CB8AC3E}">
        <p14:creationId xmlns:p14="http://schemas.microsoft.com/office/powerpoint/2010/main" val="17365050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E8702E8D-AEBF-49D4-9D69-00802EFEB718}"/>
              </a:ext>
            </a:extLst>
          </p:cNvPr>
          <p:cNvSpPr>
            <a:spLocks noGrp="1"/>
          </p:cNvSpPr>
          <p:nvPr>
            <p:ph type="body" sz="quarter" idx="12"/>
          </p:nvPr>
        </p:nvSpPr>
        <p:spPr>
          <a:xfrm>
            <a:off x="6350000" y="2141538"/>
            <a:ext cx="5537200" cy="3141662"/>
          </a:xfrm>
        </p:spPr>
        <p:txBody>
          <a:bodyPr>
            <a:normAutofit/>
          </a:bodyPr>
          <a:lstStyle>
            <a:lvl1pPr marL="0" indent="0">
              <a:buNone/>
              <a:defRPr sz="2200"/>
            </a:lvl1pPr>
            <a:lvl2pPr marL="228600" indent="-169863">
              <a:lnSpc>
                <a:spcPct val="100000"/>
              </a:lnSpc>
              <a:spcBef>
                <a:spcPts val="1200"/>
              </a:spcBef>
              <a:spcAft>
                <a:spcPts val="1200"/>
              </a:spcAft>
              <a:defRPr sz="1800"/>
            </a:lvl2pPr>
            <a:lvl3pPr>
              <a:defRPr sz="1800"/>
            </a:lvl3pPr>
            <a:lvl4pPr>
              <a:defRPr sz="1600"/>
            </a:lvl4pPr>
            <a:lvl5pPr>
              <a:defRPr sz="1600"/>
            </a:lvl5pPr>
          </a:lstStyle>
          <a:p>
            <a:pPr lvl="0"/>
            <a:r>
              <a:rPr lang="en-US"/>
              <a:t>Click to edit Master text styles</a:t>
            </a:r>
          </a:p>
          <a:p>
            <a:pPr lvl="1"/>
            <a:r>
              <a:rPr lang="en-US"/>
              <a:t>Second level</a:t>
            </a:r>
          </a:p>
        </p:txBody>
      </p:sp>
      <p:sp>
        <p:nvSpPr>
          <p:cNvPr id="21" name="Text Placeholder 11">
            <a:extLst>
              <a:ext uri="{FF2B5EF4-FFF2-40B4-BE49-F238E27FC236}">
                <a16:creationId xmlns:a16="http://schemas.microsoft.com/office/drawing/2014/main" id="{573E487D-389A-425E-93B1-6E466DB120CE}"/>
              </a:ext>
            </a:extLst>
          </p:cNvPr>
          <p:cNvSpPr>
            <a:spLocks noGrp="1"/>
          </p:cNvSpPr>
          <p:nvPr>
            <p:ph type="body" sz="quarter" idx="14" hasCustomPrompt="1"/>
          </p:nvPr>
        </p:nvSpPr>
        <p:spPr>
          <a:xfrm>
            <a:off x="558800"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a:t>Title</a:t>
            </a:r>
          </a:p>
        </p:txBody>
      </p:sp>
      <p:sp>
        <p:nvSpPr>
          <p:cNvPr id="22" name="Subtitle 2">
            <a:extLst>
              <a:ext uri="{FF2B5EF4-FFF2-40B4-BE49-F238E27FC236}">
                <a16:creationId xmlns:a16="http://schemas.microsoft.com/office/drawing/2014/main" id="{08ACE488-B9EE-4F80-9093-0D25C49D3C1D}"/>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Slide Number Placeholder 5">
            <a:extLst>
              <a:ext uri="{FF2B5EF4-FFF2-40B4-BE49-F238E27FC236}">
                <a16:creationId xmlns:a16="http://schemas.microsoft.com/office/drawing/2014/main" id="{A5D6F820-5DA9-442B-93E8-9740D3002517}"/>
              </a:ext>
            </a:extLst>
          </p:cNvPr>
          <p:cNvSpPr>
            <a:spLocks noGrp="1"/>
          </p:cNvSpPr>
          <p:nvPr>
            <p:ph type="sldNum" sz="quarter" idx="15"/>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‹nr.›</a:t>
            </a:fld>
            <a:endParaRPr lang="en-US"/>
          </a:p>
        </p:txBody>
      </p:sp>
      <p:sp>
        <p:nvSpPr>
          <p:cNvPr id="6" name="TextBox 5" hidden="1">
            <a:extLst>
              <a:ext uri="{FF2B5EF4-FFF2-40B4-BE49-F238E27FC236}">
                <a16:creationId xmlns:a16="http://schemas.microsoft.com/office/drawing/2014/main" id="{39D2C925-BE4C-4057-86A9-05FBB940D62D}"/>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50000"/>
                  </a:schemeClr>
                </a:solidFill>
              </a:rPr>
              <a:t>© 2019 Rotary International. Internal Use Only. Not For Distribution. Private and Confidential.</a:t>
            </a:r>
          </a:p>
        </p:txBody>
      </p:sp>
    </p:spTree>
    <p:extLst>
      <p:ext uri="{BB962C8B-B14F-4D97-AF65-F5344CB8AC3E}">
        <p14:creationId xmlns:p14="http://schemas.microsoft.com/office/powerpoint/2010/main" val="698122187"/>
      </p:ext>
    </p:extLst>
  </p:cSld>
  <p:clrMapOvr>
    <a:masterClrMapping/>
  </p:clrMapOvr>
  <p:extLst>
    <p:ext uri="{DCECCB84-F9BA-43D5-87BE-67443E8EF086}">
      <p15:sldGuideLst xmlns:p15="http://schemas.microsoft.com/office/powerpoint/2012/main">
        <p15:guide id="1" pos="381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609600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24D0FBAC-275F-4558-B592-D14B0D074268}"/>
              </a:ext>
            </a:extLst>
          </p:cNvPr>
          <p:cNvSpPr>
            <a:spLocks noGrp="1"/>
          </p:cNvSpPr>
          <p:nvPr>
            <p:ph type="pic" sz="quarter" idx="15"/>
          </p:nvPr>
        </p:nvSpPr>
        <p:spPr>
          <a:xfrm>
            <a:off x="6519863" y="398463"/>
            <a:ext cx="5265737" cy="6019800"/>
          </a:xfrm>
        </p:spPr>
        <p:txBody>
          <a:bodyPr/>
          <a:lstStyle/>
          <a:p>
            <a:endParaRPr lang="en-US"/>
          </a:p>
        </p:txBody>
      </p:sp>
      <p:sp>
        <p:nvSpPr>
          <p:cNvPr id="10" name="Text Placeholder 11">
            <a:extLst>
              <a:ext uri="{FF2B5EF4-FFF2-40B4-BE49-F238E27FC236}">
                <a16:creationId xmlns:a16="http://schemas.microsoft.com/office/drawing/2014/main" id="{F4016360-4C79-4F76-A938-3BBB6229913D}"/>
              </a:ext>
            </a:extLst>
          </p:cNvPr>
          <p:cNvSpPr>
            <a:spLocks noGrp="1"/>
          </p:cNvSpPr>
          <p:nvPr>
            <p:ph type="body" sz="quarter" idx="14" hasCustomPrompt="1"/>
          </p:nvPr>
        </p:nvSpPr>
        <p:spPr>
          <a:xfrm>
            <a:off x="558800" y="2141538"/>
            <a:ext cx="4978400" cy="1135062"/>
          </a:xfrm>
          <a:ln w="25400">
            <a:gradFill flip="none" rotWithShape="1">
              <a:gsLst>
                <a:gs pos="100000">
                  <a:srgbClr val="333333"/>
                </a:gs>
                <a:gs pos="97000">
                  <a:schemeClr val="bg1">
                    <a:alpha val="0"/>
                  </a:schemeClr>
                </a:gs>
              </a:gsLst>
              <a:lin ang="5400000" scaled="1"/>
              <a:tileRect/>
            </a:gradFill>
          </a:ln>
        </p:spPr>
        <p:txBody>
          <a:bodyPr anchor="b">
            <a:noAutofit/>
          </a:bodyPr>
          <a:lstStyle>
            <a:lvl1pPr marL="0" indent="0">
              <a:buNone/>
              <a:defRPr sz="4400" b="1" cap="all" baseline="0">
                <a:solidFill>
                  <a:srgbClr val="333333"/>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a:t>Title</a:t>
            </a:r>
          </a:p>
        </p:txBody>
      </p:sp>
      <p:sp>
        <p:nvSpPr>
          <p:cNvPr id="11" name="Subtitle 2">
            <a:extLst>
              <a:ext uri="{FF2B5EF4-FFF2-40B4-BE49-F238E27FC236}">
                <a16:creationId xmlns:a16="http://schemas.microsoft.com/office/drawing/2014/main" id="{E1D181C7-949B-4052-9076-6B318782A374}"/>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TextBox 5" hidden="1">
            <a:extLst>
              <a:ext uri="{FF2B5EF4-FFF2-40B4-BE49-F238E27FC236}">
                <a16:creationId xmlns:a16="http://schemas.microsoft.com/office/drawing/2014/main" id="{3F4EF337-F8F4-4151-B616-10707ECBE95F}"/>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75000"/>
                  </a:schemeClr>
                </a:solidFill>
              </a:rPr>
              <a:t>© 2019 Rotary International. Internal Use Only. Not For Distribution. Private and Confidential.</a:t>
            </a:r>
          </a:p>
        </p:txBody>
      </p:sp>
      <p:sp>
        <p:nvSpPr>
          <p:cNvPr id="7" name="Slide Number Placeholder 5">
            <a:extLst>
              <a:ext uri="{FF2B5EF4-FFF2-40B4-BE49-F238E27FC236}">
                <a16:creationId xmlns:a16="http://schemas.microsoft.com/office/drawing/2014/main" id="{CEA03AD6-A795-41C0-B0E9-C5E66A8C8FF8}"/>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‹nr.›</a:t>
            </a:fld>
            <a:endParaRPr lang="en-US"/>
          </a:p>
        </p:txBody>
      </p:sp>
    </p:spTree>
    <p:extLst>
      <p:ext uri="{BB962C8B-B14F-4D97-AF65-F5344CB8AC3E}">
        <p14:creationId xmlns:p14="http://schemas.microsoft.com/office/powerpoint/2010/main" val="4991654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0" y="0"/>
            <a:ext cx="6096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endParaRPr lang="en-US"/>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6096001" y="0"/>
            <a:ext cx="6096000" cy="6858000"/>
          </a:xfrm>
          <a:solidFill>
            <a:srgbClr val="48595D"/>
          </a:solidFill>
        </p:spPr>
        <p:txBody>
          <a:bodyPr anchor="b"/>
          <a:lstStyle>
            <a:lvl1pPr marL="0" indent="0" algn="r">
              <a:buNone/>
              <a:defRPr>
                <a:solidFill>
                  <a:schemeClr val="tx1">
                    <a:alpha val="0"/>
                  </a:schemeClr>
                </a:solidFill>
              </a:defRPr>
            </a:lvl1pPr>
          </a:lstStyle>
          <a:p>
            <a:pPr lvl="0"/>
            <a:r>
              <a:rPr lang="en-US"/>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hasCustomPrompt="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 few lines can go here. If you put a picture on the left, the caption can go here.</a:t>
            </a:r>
          </a:p>
          <a:p>
            <a:endParaRPr lang="en-US"/>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‹nr.›</a:t>
            </a:fld>
            <a:endParaRPr lang="en-US"/>
          </a:p>
        </p:txBody>
      </p:sp>
    </p:spTree>
    <p:extLst>
      <p:ext uri="{BB962C8B-B14F-4D97-AF65-F5344CB8AC3E}">
        <p14:creationId xmlns:p14="http://schemas.microsoft.com/office/powerpoint/2010/main" val="33164242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0" y="0"/>
            <a:ext cx="6096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endParaRPr lang="en-US"/>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6096001" y="0"/>
            <a:ext cx="6096000" cy="6858000"/>
          </a:xfrm>
          <a:solidFill>
            <a:srgbClr val="00B4E6"/>
          </a:solidFill>
        </p:spPr>
        <p:txBody>
          <a:bodyPr anchor="b"/>
          <a:lstStyle>
            <a:lvl1pPr marL="0" indent="0" algn="r">
              <a:buNone/>
              <a:defRPr>
                <a:solidFill>
                  <a:schemeClr val="tx1">
                    <a:alpha val="0"/>
                  </a:schemeClr>
                </a:solidFill>
              </a:defRPr>
            </a:lvl1pPr>
          </a:lstStyle>
          <a:p>
            <a:pPr lvl="0"/>
            <a:r>
              <a:rPr lang="en-US"/>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hasCustomPrompt="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 few lines can go here. If you put a picture on the left, the caption can go here.</a:t>
            </a:r>
          </a:p>
          <a:p>
            <a:endParaRPr lang="en-US"/>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‹nr.›</a:t>
            </a:fld>
            <a:endParaRPr lang="en-US"/>
          </a:p>
        </p:txBody>
      </p:sp>
    </p:spTree>
    <p:extLst>
      <p:ext uri="{BB962C8B-B14F-4D97-AF65-F5344CB8AC3E}">
        <p14:creationId xmlns:p14="http://schemas.microsoft.com/office/powerpoint/2010/main" val="26841644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C7DB56AF-4B87-40BA-AACA-91EF23DAEF6B}"/>
              </a:ext>
            </a:extLst>
          </p:cNvPr>
          <p:cNvSpPr/>
          <p:nvPr userDrawn="1"/>
        </p:nvSpPr>
        <p:spPr>
          <a:xfrm>
            <a:off x="0" y="1540042"/>
            <a:ext cx="12192000" cy="5317958"/>
          </a:xfrm>
          <a:custGeom>
            <a:avLst/>
            <a:gdLst>
              <a:gd name="connsiteX0" fmla="*/ 0 w 12192000"/>
              <a:gd name="connsiteY0" fmla="*/ 0 h 5317958"/>
              <a:gd name="connsiteX1" fmla="*/ 12192000 w 12192000"/>
              <a:gd name="connsiteY1" fmla="*/ 0 h 5317958"/>
              <a:gd name="connsiteX2" fmla="*/ 12192000 w 12192000"/>
              <a:gd name="connsiteY2" fmla="*/ 5317958 h 5317958"/>
              <a:gd name="connsiteX3" fmla="*/ 4539049 w 12192000"/>
              <a:gd name="connsiteY3" fmla="*/ 5317958 h 5317958"/>
              <a:gd name="connsiteX4" fmla="*/ 0 w 12192000"/>
              <a:gd name="connsiteY4" fmla="*/ 5317958 h 5317958"/>
              <a:gd name="connsiteX5" fmla="*/ 0 w 12192000"/>
              <a:gd name="connsiteY5" fmla="*/ 4733071 h 531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5317958">
                <a:moveTo>
                  <a:pt x="0" y="0"/>
                </a:moveTo>
                <a:lnTo>
                  <a:pt x="12192000" y="0"/>
                </a:lnTo>
                <a:lnTo>
                  <a:pt x="12192000" y="5317958"/>
                </a:lnTo>
                <a:lnTo>
                  <a:pt x="4539049" y="5317958"/>
                </a:lnTo>
                <a:lnTo>
                  <a:pt x="0" y="5317958"/>
                </a:lnTo>
                <a:lnTo>
                  <a:pt x="0" y="4733071"/>
                </a:lnTo>
                <a:close/>
              </a:path>
            </a:pathLst>
          </a:cu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a:extLst>
              <a:ext uri="{FF2B5EF4-FFF2-40B4-BE49-F238E27FC236}">
                <a16:creationId xmlns:a16="http://schemas.microsoft.com/office/drawing/2014/main" id="{AA8D5CE7-BEF2-4FE4-B11E-5B9925320D00}"/>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a:t>Click to edit Master title style</a:t>
            </a:r>
          </a:p>
        </p:txBody>
      </p:sp>
      <p:sp>
        <p:nvSpPr>
          <p:cNvPr id="6" name="TextBox 5" hidden="1">
            <a:extLst>
              <a:ext uri="{FF2B5EF4-FFF2-40B4-BE49-F238E27FC236}">
                <a16:creationId xmlns:a16="http://schemas.microsoft.com/office/drawing/2014/main" id="{F881E11F-8C40-406B-8C33-2D779A9666EE}"/>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2AEE185A-70FF-4A55-93AA-EBBF90E6E52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‹nr.›</a:t>
            </a:fld>
            <a:endParaRPr lang="en-US"/>
          </a:p>
        </p:txBody>
      </p:sp>
      <p:sp>
        <p:nvSpPr>
          <p:cNvPr id="11" name="Rectangle 10" hidden="1">
            <a:extLst>
              <a:ext uri="{FF2B5EF4-FFF2-40B4-BE49-F238E27FC236}">
                <a16:creationId xmlns:a16="http://schemas.microsoft.com/office/drawing/2014/main" id="{E89C1C0D-FEFF-4DBE-B7EB-C7C2E923BA77}"/>
              </a:ext>
            </a:extLst>
          </p:cNvPr>
          <p:cNvSpPr/>
          <p:nvPr userDrawn="1"/>
        </p:nvSpPr>
        <p:spPr>
          <a:xfrm>
            <a:off x="0" y="6273113"/>
            <a:ext cx="4539049" cy="584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96747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6858000"/>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a:extLst>
              <a:ext uri="{FF2B5EF4-FFF2-40B4-BE49-F238E27FC236}">
                <a16:creationId xmlns:a16="http://schemas.microsoft.com/office/drawing/2014/main" id="{AEE19C2C-CAF3-4741-8F52-00E4422A13F8}"/>
              </a:ext>
            </a:extLst>
          </p:cNvPr>
          <p:cNvSpPr>
            <a:spLocks noGrp="1"/>
          </p:cNvSpPr>
          <p:nvPr>
            <p:ph type="title" hasCustomPrompt="1"/>
          </p:nvPr>
        </p:nvSpPr>
        <p:spPr>
          <a:xfrm>
            <a:off x="0" y="1"/>
            <a:ext cx="12192000" cy="939799"/>
          </a:xfrm>
          <a:noFill/>
        </p:spPr>
        <p:txBody>
          <a:bodyPr tIns="274320" bIns="91440" anchor="t">
            <a:normAutofit/>
          </a:bodyPr>
          <a:lstStyle>
            <a:lvl1pPr marL="398463" indent="0">
              <a:defRPr sz="4400" cap="all" baseline="0">
                <a:solidFill>
                  <a:srgbClr val="01B4E7"/>
                </a:solidFill>
              </a:defRPr>
            </a:lvl1pPr>
          </a:lstStyle>
          <a:p>
            <a:r>
              <a:rPr lang="en-US"/>
              <a:t>PHOTO HEADER WITH TEXT Subhead</a:t>
            </a:r>
          </a:p>
        </p:txBody>
      </p:sp>
      <p:sp>
        <p:nvSpPr>
          <p:cNvPr id="10" name="Subtitle 2">
            <a:extLst>
              <a:ext uri="{FF2B5EF4-FFF2-40B4-BE49-F238E27FC236}">
                <a16:creationId xmlns:a16="http://schemas.microsoft.com/office/drawing/2014/main" id="{3B73BEBA-ADDE-40D0-AC62-4FF8FDDBEAA5}"/>
              </a:ext>
            </a:extLst>
          </p:cNvPr>
          <p:cNvSpPr>
            <a:spLocks noGrp="1"/>
          </p:cNvSpPr>
          <p:nvPr>
            <p:ph type="subTitle" idx="13"/>
          </p:nvPr>
        </p:nvSpPr>
        <p:spPr>
          <a:xfrm>
            <a:off x="380999" y="1012898"/>
            <a:ext cx="11365894" cy="600002"/>
          </a:xfrm>
        </p:spPr>
        <p:txBody>
          <a:bodyPr>
            <a:normAutofit/>
          </a:bodyPr>
          <a:lstStyle>
            <a:lvl1pPr marL="0" indent="0" algn="l">
              <a:buNone/>
              <a:defRPr sz="28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Box 7" hidden="1">
            <a:extLst>
              <a:ext uri="{FF2B5EF4-FFF2-40B4-BE49-F238E27FC236}">
                <a16:creationId xmlns:a16="http://schemas.microsoft.com/office/drawing/2014/main" id="{C74794E8-6A05-4ADA-8C35-21FE1E2A9FCB}"/>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75000"/>
                  </a:schemeClr>
                </a:solidFill>
              </a:rPr>
              <a:t>© 2019 Rotary International. Internal Use Only. Not For Distribution. Private and Confidential.</a:t>
            </a:r>
          </a:p>
        </p:txBody>
      </p:sp>
      <p:sp>
        <p:nvSpPr>
          <p:cNvPr id="12" name="Slide Number Placeholder 5">
            <a:extLst>
              <a:ext uri="{FF2B5EF4-FFF2-40B4-BE49-F238E27FC236}">
                <a16:creationId xmlns:a16="http://schemas.microsoft.com/office/drawing/2014/main" id="{E616CDF5-DE71-477B-89CA-ABAF0CD39BE6}"/>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‹nr.›</a:t>
            </a:fld>
            <a:endParaRPr lang="en-US"/>
          </a:p>
        </p:txBody>
      </p:sp>
    </p:spTree>
    <p:extLst>
      <p:ext uri="{BB962C8B-B14F-4D97-AF65-F5344CB8AC3E}">
        <p14:creationId xmlns:p14="http://schemas.microsoft.com/office/powerpoint/2010/main" val="29363660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AD84134-AF73-4C60-A1A9-43F1411D04B1}"/>
              </a:ext>
            </a:extLst>
          </p:cNvPr>
          <p:cNvSpPr>
            <a:spLocks noGrp="1"/>
          </p:cNvSpPr>
          <p:nvPr>
            <p:ph type="pic" sz="quarter" idx="13"/>
          </p:nvPr>
        </p:nvSpPr>
        <p:spPr>
          <a:xfrm>
            <a:off x="1" y="1"/>
            <a:ext cx="12192000" cy="2403334"/>
          </a:xfrm>
        </p:spPr>
        <p:txBody>
          <a:bodyPr/>
          <a:lstStyle/>
          <a:p>
            <a:endParaRPr lang="en-US"/>
          </a:p>
        </p:txBody>
      </p:sp>
      <p:sp>
        <p:nvSpPr>
          <p:cNvPr id="7" name="Rectangle 6">
            <a:extLst>
              <a:ext uri="{FF2B5EF4-FFF2-40B4-BE49-F238E27FC236}">
                <a16:creationId xmlns:a16="http://schemas.microsoft.com/office/drawing/2014/main" id="{88A776E0-39A8-48D5-80F8-035E16384242}"/>
              </a:ext>
            </a:extLst>
          </p:cNvPr>
          <p:cNvSpPr/>
          <p:nvPr userDrawn="1"/>
        </p:nvSpPr>
        <p:spPr>
          <a:xfrm>
            <a:off x="0" y="2403335"/>
            <a:ext cx="12192000" cy="4454664"/>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667653"/>
            <a:ext cx="11506199" cy="3773628"/>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7A3F1B4D-9E1F-465D-AFF7-028507FC44F4}"/>
              </a:ext>
            </a:extLst>
          </p:cNvPr>
          <p:cNvSpPr>
            <a:spLocks noGrp="1"/>
          </p:cNvSpPr>
          <p:nvPr>
            <p:ph type="body" sz="quarter" idx="14"/>
          </p:nvPr>
        </p:nvSpPr>
        <p:spPr>
          <a:xfrm>
            <a:off x="0" y="0"/>
            <a:ext cx="12192000" cy="2419070"/>
          </a:xfrm>
          <a:solidFill>
            <a:srgbClr val="48595D">
              <a:alpha val="70000"/>
            </a:srgbClr>
          </a:solidFill>
        </p:spPr>
        <p:txBody>
          <a:bodyPr lIns="822960" tIns="457200">
            <a:normAutofit/>
          </a:bodyPr>
          <a:lstStyle>
            <a:lvl1pPr marL="0" indent="0">
              <a:buNone/>
              <a:defRPr sz="4400" b="1">
                <a:solidFill>
                  <a:schemeClr val="bg1"/>
                </a:solidFill>
                <a:latin typeface="+mj-lt"/>
              </a:defRPr>
            </a:lvl1pPr>
          </a:lstStyle>
          <a:p>
            <a:pPr lvl="0"/>
            <a:r>
              <a:rPr lang="en-US"/>
              <a:t>Click to edit Master text styles</a:t>
            </a:r>
          </a:p>
        </p:txBody>
      </p:sp>
      <p:sp>
        <p:nvSpPr>
          <p:cNvPr id="8" name="TextBox 7" hidden="1">
            <a:extLst>
              <a:ext uri="{FF2B5EF4-FFF2-40B4-BE49-F238E27FC236}">
                <a16:creationId xmlns:a16="http://schemas.microsoft.com/office/drawing/2014/main" id="{E86D5449-CD56-4478-BDD4-BC492E69988A}"/>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‹nr.›</a:t>
            </a:fld>
            <a:endParaRPr lang="en-US"/>
          </a:p>
        </p:txBody>
      </p:sp>
    </p:spTree>
    <p:extLst>
      <p:ext uri="{BB962C8B-B14F-4D97-AF65-F5344CB8AC3E}">
        <p14:creationId xmlns:p14="http://schemas.microsoft.com/office/powerpoint/2010/main" val="4180491935"/>
      </p:ext>
    </p:extLst>
  </p:cSld>
  <p:clrMapOvr>
    <a:masterClrMapping/>
  </p:clrMapOvr>
  <p:extLst>
    <p:ext uri="{DCECCB84-F9BA-43D5-87BE-67443E8EF086}">
      <p15:sldGuideLst xmlns:p15="http://schemas.microsoft.com/office/powerpoint/2012/main">
        <p15:guide id="1" pos="552">
          <p15:clr>
            <a:srgbClr val="FBAE40"/>
          </p15:clr>
        </p15:guide>
        <p15:guide id="2" orient="horz" pos="57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5_Title and Conten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E6E1362-B85A-824A-BDD8-19EE6704A070}"/>
              </a:ext>
            </a:extLst>
          </p:cNvPr>
          <p:cNvSpPr>
            <a:spLocks noGrp="1"/>
          </p:cNvSpPr>
          <p:nvPr>
            <p:ph idx="1"/>
          </p:nvPr>
        </p:nvSpPr>
        <p:spPr>
          <a:xfrm>
            <a:off x="4485503" y="0"/>
            <a:ext cx="6957559" cy="6857999"/>
          </a:xfrm>
        </p:spPr>
        <p:txBody>
          <a:bodyPr anchor="ctr" anchorCtr="0">
            <a:normAutofit/>
          </a:bodyPr>
          <a:lstStyle>
            <a:lvl1pPr marL="0" indent="0">
              <a:buNone/>
              <a:defRPr sz="2000">
                <a:solidFill>
                  <a:srgbClr val="48595D"/>
                </a:solidFill>
              </a:defRPr>
            </a:lvl1pPr>
            <a:lvl2pPr marL="457200" indent="-228600">
              <a:defRPr sz="2000">
                <a:solidFill>
                  <a:srgbClr val="48595D"/>
                </a:solidFill>
              </a:defRPr>
            </a:lvl2pPr>
            <a:lvl3pPr marL="685800" indent="-228600">
              <a:defRPr sz="1800">
                <a:solidFill>
                  <a:srgbClr val="48595D"/>
                </a:solidFill>
              </a:defRPr>
            </a:lvl3pPr>
            <a:lvl4pPr marL="914400" indent="-228600">
              <a:defRPr sz="1600">
                <a:solidFill>
                  <a:srgbClr val="48595D"/>
                </a:solidFill>
              </a:defRPr>
            </a:lvl4pPr>
            <a:lvl5pPr marL="1143000" indent="-228600">
              <a:defRPr sz="1600">
                <a:solidFill>
                  <a:srgbClr val="48595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a:extLst>
              <a:ext uri="{FF2B5EF4-FFF2-40B4-BE49-F238E27FC236}">
                <a16:creationId xmlns:a16="http://schemas.microsoft.com/office/drawing/2014/main" id="{611DC394-F361-5F4B-A3CB-FDFAF0991C07}"/>
              </a:ext>
            </a:extLst>
          </p:cNvPr>
          <p:cNvSpPr>
            <a:spLocks noGrp="1"/>
          </p:cNvSpPr>
          <p:nvPr>
            <p:ph type="title"/>
          </p:nvPr>
        </p:nvSpPr>
        <p:spPr>
          <a:xfrm>
            <a:off x="411455" y="0"/>
            <a:ext cx="3903562" cy="6858000"/>
          </a:xfrm>
        </p:spPr>
        <p:txBody>
          <a:bodyPr tIns="0" bIns="91440" anchor="ctr" anchorCtr="0"/>
          <a:lstStyle>
            <a:lvl1pPr>
              <a:defRPr lang="en-US" sz="3600" b="1" kern="1200" dirty="0">
                <a:solidFill>
                  <a:srgbClr val="D91B5C"/>
                </a:solidFill>
                <a:latin typeface="+mj-lt"/>
                <a:ea typeface="+mj-ea"/>
                <a:cs typeface="+mj-cs"/>
              </a:defRPr>
            </a:lvl1pPr>
          </a:lstStyle>
          <a:p>
            <a:r>
              <a:rPr lang="en-US"/>
              <a:t>Click to edit Master title style</a:t>
            </a:r>
          </a:p>
        </p:txBody>
      </p:sp>
    </p:spTree>
    <p:extLst>
      <p:ext uri="{BB962C8B-B14F-4D97-AF65-F5344CB8AC3E}">
        <p14:creationId xmlns:p14="http://schemas.microsoft.com/office/powerpoint/2010/main" val="29575881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354C825D-5F5D-434C-A6D6-C1178618AE59}"/>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a:p>
        </p:txBody>
      </p:sp>
      <p:sp>
        <p:nvSpPr>
          <p:cNvPr id="11" name="Text Placeholder 10">
            <a:extLst>
              <a:ext uri="{FF2B5EF4-FFF2-40B4-BE49-F238E27FC236}">
                <a16:creationId xmlns:a16="http://schemas.microsoft.com/office/drawing/2014/main" id="{410FD076-A070-4324-8DB4-2E57334110C7}"/>
              </a:ext>
            </a:extLst>
          </p:cNvPr>
          <p:cNvSpPr>
            <a:spLocks noGrp="1"/>
          </p:cNvSpPr>
          <p:nvPr>
            <p:ph type="body" sz="quarter" idx="16"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a:t> </a:t>
            </a:r>
          </a:p>
        </p:txBody>
      </p:sp>
      <p:sp>
        <p:nvSpPr>
          <p:cNvPr id="8" name="Text Placeholder 7">
            <a:extLst>
              <a:ext uri="{FF2B5EF4-FFF2-40B4-BE49-F238E27FC236}">
                <a16:creationId xmlns:a16="http://schemas.microsoft.com/office/drawing/2014/main" id="{E5AC0397-2DA6-4540-8C1F-56B2F3337EE9}"/>
              </a:ext>
            </a:extLst>
          </p:cNvPr>
          <p:cNvSpPr>
            <a:spLocks noGrp="1"/>
          </p:cNvSpPr>
          <p:nvPr>
            <p:ph type="body" sz="quarter" idx="14"/>
          </p:nvPr>
        </p:nvSpPr>
        <p:spPr>
          <a:xfrm>
            <a:off x="719138" y="1358900"/>
            <a:ext cx="3860800" cy="2434167"/>
          </a:xfrm>
          <a:noFill/>
          <a:ln w="50800">
            <a:solidFill>
              <a:schemeClr val="bg1"/>
            </a:solidFill>
          </a:ln>
        </p:spPr>
        <p:txBody>
          <a:bodyPr anchor="ctr">
            <a:norm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a:t>Click to edit Master text styles</a:t>
            </a:r>
          </a:p>
          <a:p>
            <a:pPr lvl="1"/>
            <a:endParaRPr lang="en-US"/>
          </a:p>
        </p:txBody>
      </p:sp>
      <p:sp>
        <p:nvSpPr>
          <p:cNvPr id="10" name="Text Placeholder 7">
            <a:extLst>
              <a:ext uri="{FF2B5EF4-FFF2-40B4-BE49-F238E27FC236}">
                <a16:creationId xmlns:a16="http://schemas.microsoft.com/office/drawing/2014/main" id="{CB44E7F6-F31E-4A39-A72C-52DF93197E75}"/>
              </a:ext>
            </a:extLst>
          </p:cNvPr>
          <p:cNvSpPr>
            <a:spLocks noGrp="1"/>
          </p:cNvSpPr>
          <p:nvPr>
            <p:ph type="body" sz="quarter" idx="15"/>
          </p:nvPr>
        </p:nvSpPr>
        <p:spPr>
          <a:xfrm>
            <a:off x="719138" y="3793068"/>
            <a:ext cx="3860800" cy="651932"/>
          </a:xfrm>
          <a:noFill/>
          <a:ln w="50800">
            <a:solidFill>
              <a:schemeClr val="bg1"/>
            </a:solidFill>
          </a:ln>
        </p:spPr>
        <p:txBody>
          <a:bodyPr tIns="0" bIns="0" anchor="ctr">
            <a:no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a:t>Click to edit Master</a:t>
            </a:r>
          </a:p>
        </p:txBody>
      </p:sp>
      <p:sp>
        <p:nvSpPr>
          <p:cNvPr id="14" name="Slide Number Placeholder 5">
            <a:extLst>
              <a:ext uri="{FF2B5EF4-FFF2-40B4-BE49-F238E27FC236}">
                <a16:creationId xmlns:a16="http://schemas.microsoft.com/office/drawing/2014/main" id="{2A7DCC2E-35BA-4F5F-A36B-1B0E622326EF}"/>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‹nr.›</a:t>
            </a:fld>
            <a:endParaRPr lang="en-US"/>
          </a:p>
        </p:txBody>
      </p:sp>
    </p:spTree>
    <p:extLst>
      <p:ext uri="{BB962C8B-B14F-4D97-AF65-F5344CB8AC3E}">
        <p14:creationId xmlns:p14="http://schemas.microsoft.com/office/powerpoint/2010/main" val="9884401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342A258-AFA5-4BA1-AA41-952099F1FF0B}"/>
              </a:ext>
            </a:extLst>
          </p:cNvPr>
          <p:cNvSpPr>
            <a:spLocks noGrp="1"/>
          </p:cNvSpPr>
          <p:nvPr>
            <p:ph type="pic" sz="quarter" idx="16"/>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a:p>
        </p:txBody>
      </p:sp>
      <p:sp>
        <p:nvSpPr>
          <p:cNvPr id="8" name="Text Placeholder 7">
            <a:extLst>
              <a:ext uri="{FF2B5EF4-FFF2-40B4-BE49-F238E27FC236}">
                <a16:creationId xmlns:a16="http://schemas.microsoft.com/office/drawing/2014/main" id="{B5A16267-4880-4253-B86A-25B0E5E87384}"/>
              </a:ext>
            </a:extLst>
          </p:cNvPr>
          <p:cNvSpPr>
            <a:spLocks noGrp="1"/>
          </p:cNvSpPr>
          <p:nvPr>
            <p:ph type="body" sz="quarter" idx="17"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a:t> </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296333" y="3345532"/>
            <a:ext cx="4986867" cy="1975764"/>
          </a:xfrm>
        </p:spPr>
        <p:txBody>
          <a:bodyPr>
            <a:normAutofit/>
          </a:bodyPr>
          <a:lstStyle>
            <a:lvl1pPr marL="0" indent="0" algn="l">
              <a:buNone/>
              <a:defRPr sz="33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6" name="Text Placeholder 11">
            <a:extLst>
              <a:ext uri="{FF2B5EF4-FFF2-40B4-BE49-F238E27FC236}">
                <a16:creationId xmlns:a16="http://schemas.microsoft.com/office/drawing/2014/main" id="{920966B7-D1BD-4B62-9DEB-FE17AF3EED72}"/>
              </a:ext>
            </a:extLst>
          </p:cNvPr>
          <p:cNvSpPr>
            <a:spLocks noGrp="1"/>
          </p:cNvSpPr>
          <p:nvPr>
            <p:ph type="body" sz="quarter" idx="14" hasCustomPrompt="1"/>
          </p:nvPr>
        </p:nvSpPr>
        <p:spPr>
          <a:xfrm>
            <a:off x="296332" y="2141538"/>
            <a:ext cx="5906347"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a:t>Title</a:t>
            </a:r>
          </a:p>
        </p:txBody>
      </p:sp>
      <p:sp>
        <p:nvSpPr>
          <p:cNvPr id="14" name="Slide Number Placeholder 5">
            <a:extLst>
              <a:ext uri="{FF2B5EF4-FFF2-40B4-BE49-F238E27FC236}">
                <a16:creationId xmlns:a16="http://schemas.microsoft.com/office/drawing/2014/main" id="{63EA0955-37FE-447B-A91D-F8B3D5534973}"/>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‹nr.›</a:t>
            </a:fld>
            <a:endParaRPr lang="en-US"/>
          </a:p>
        </p:txBody>
      </p:sp>
    </p:spTree>
    <p:extLst>
      <p:ext uri="{BB962C8B-B14F-4D97-AF65-F5344CB8AC3E}">
        <p14:creationId xmlns:p14="http://schemas.microsoft.com/office/powerpoint/2010/main" val="7739209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2867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7_Title and Conten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E6E1362-B85A-824A-BDD8-19EE6704A070}"/>
              </a:ext>
            </a:extLst>
          </p:cNvPr>
          <p:cNvSpPr>
            <a:spLocks noGrp="1"/>
          </p:cNvSpPr>
          <p:nvPr>
            <p:ph idx="1"/>
          </p:nvPr>
        </p:nvSpPr>
        <p:spPr>
          <a:xfrm>
            <a:off x="3136392" y="679622"/>
            <a:ext cx="4517136" cy="4955059"/>
          </a:xfrm>
        </p:spPr>
        <p:txBody>
          <a:bodyPr numCol="2" anchor="t" anchorCtr="0">
            <a:noAutofit/>
          </a:bodyPr>
          <a:lstStyle>
            <a:lvl1pPr marL="0" indent="0">
              <a:lnSpc>
                <a:spcPct val="100000"/>
              </a:lnSpc>
              <a:spcBef>
                <a:spcPts val="0"/>
              </a:spcBef>
              <a:buNone/>
              <a:defRPr sz="1200" baseline="0">
                <a:solidFill>
                  <a:srgbClr val="48595D"/>
                </a:solidFill>
              </a:defRPr>
            </a:lvl1pPr>
            <a:lvl2pPr marL="457200" indent="-228600">
              <a:defRPr sz="1200">
                <a:solidFill>
                  <a:srgbClr val="48595D"/>
                </a:solidFill>
              </a:defRPr>
            </a:lvl2pPr>
            <a:lvl3pPr marL="685800" indent="-228600">
              <a:defRPr sz="1200">
                <a:solidFill>
                  <a:srgbClr val="48595D"/>
                </a:solidFill>
              </a:defRPr>
            </a:lvl3pPr>
            <a:lvl4pPr marL="914400" indent="-228600">
              <a:defRPr sz="1200">
                <a:solidFill>
                  <a:srgbClr val="48595D"/>
                </a:solidFill>
              </a:defRPr>
            </a:lvl4pPr>
            <a:lvl5pPr marL="1143000" indent="-228600">
              <a:defRPr sz="1200">
                <a:solidFill>
                  <a:srgbClr val="48595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a:extLst>
              <a:ext uri="{FF2B5EF4-FFF2-40B4-BE49-F238E27FC236}">
                <a16:creationId xmlns:a16="http://schemas.microsoft.com/office/drawing/2014/main" id="{611DC394-F361-5F4B-A3CB-FDFAF0991C07}"/>
              </a:ext>
            </a:extLst>
          </p:cNvPr>
          <p:cNvSpPr>
            <a:spLocks noGrp="1"/>
          </p:cNvSpPr>
          <p:nvPr>
            <p:ph type="title"/>
          </p:nvPr>
        </p:nvSpPr>
        <p:spPr>
          <a:xfrm>
            <a:off x="466344" y="0"/>
            <a:ext cx="2377440" cy="6858000"/>
          </a:xfrm>
        </p:spPr>
        <p:txBody>
          <a:bodyPr tIns="0" bIns="91440" anchor="ctr" anchorCtr="0"/>
          <a:lstStyle>
            <a:lvl1pPr>
              <a:defRPr lang="en-US" sz="3600" b="1" kern="1200" dirty="0">
                <a:solidFill>
                  <a:srgbClr val="D91B5C"/>
                </a:solidFill>
                <a:latin typeface="+mj-lt"/>
                <a:ea typeface="+mj-ea"/>
                <a:cs typeface="+mj-cs"/>
              </a:defRPr>
            </a:lvl1pPr>
          </a:lstStyle>
          <a:p>
            <a:r>
              <a:rPr lang="en-US"/>
              <a:t>Click to edit Master title style</a:t>
            </a:r>
          </a:p>
        </p:txBody>
      </p:sp>
      <p:sp>
        <p:nvSpPr>
          <p:cNvPr id="3" name="Picture Placeholder 2">
            <a:extLst>
              <a:ext uri="{FF2B5EF4-FFF2-40B4-BE49-F238E27FC236}">
                <a16:creationId xmlns:a16="http://schemas.microsoft.com/office/drawing/2014/main" id="{F749F37E-F65E-B64B-94D4-A1779A6FED89}"/>
              </a:ext>
            </a:extLst>
          </p:cNvPr>
          <p:cNvSpPr>
            <a:spLocks noGrp="1"/>
          </p:cNvSpPr>
          <p:nvPr>
            <p:ph type="pic" sz="quarter" idx="11"/>
          </p:nvPr>
        </p:nvSpPr>
        <p:spPr>
          <a:xfrm>
            <a:off x="7794889" y="1"/>
            <a:ext cx="4141737" cy="6857999"/>
          </a:xfrm>
        </p:spPr>
        <p:txBody>
          <a:bodyPr anchor="ctr" anchorCtr="0"/>
          <a:lstStyle/>
          <a:p>
            <a:r>
              <a:rPr lang="en-US"/>
              <a:t>Click icon to add picture</a:t>
            </a:r>
          </a:p>
        </p:txBody>
      </p:sp>
    </p:spTree>
    <p:extLst>
      <p:ext uri="{BB962C8B-B14F-4D97-AF65-F5344CB8AC3E}">
        <p14:creationId xmlns:p14="http://schemas.microsoft.com/office/powerpoint/2010/main" val="439692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8ABC2B8F-6799-45DF-9C13-117142807742}"/>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a:p>
        </p:txBody>
      </p:sp>
      <p:sp>
        <p:nvSpPr>
          <p:cNvPr id="6" name="Text Placeholder 5">
            <a:extLst>
              <a:ext uri="{FF2B5EF4-FFF2-40B4-BE49-F238E27FC236}">
                <a16:creationId xmlns:a16="http://schemas.microsoft.com/office/drawing/2014/main" id="{3FE705B7-F9CA-40F7-B96C-C2B7E5291A96}"/>
              </a:ext>
            </a:extLst>
          </p:cNvPr>
          <p:cNvSpPr>
            <a:spLocks noGrp="1"/>
          </p:cNvSpPr>
          <p:nvPr>
            <p:ph type="body" sz="quarter" idx="15" hasCustomPrompt="1"/>
          </p:nvPr>
        </p:nvSpPr>
        <p:spPr>
          <a:xfrm>
            <a:off x="0" y="0"/>
            <a:ext cx="12192000" cy="6858000"/>
          </a:xfrm>
          <a:custGeom>
            <a:avLst/>
            <a:gdLst>
              <a:gd name="connsiteX0" fmla="*/ 11608106 w 12192000"/>
              <a:gd name="connsiteY0" fmla="*/ 6443815 h 6858000"/>
              <a:gd name="connsiteX1" fmla="*/ 11618309 w 12192000"/>
              <a:gd name="connsiteY1" fmla="*/ 6443815 h 6858000"/>
              <a:gd name="connsiteX2" fmla="*/ 11622390 w 12192000"/>
              <a:gd name="connsiteY2" fmla="*/ 6452153 h 6858000"/>
              <a:gd name="connsiteX3" fmla="*/ 11628512 w 12192000"/>
              <a:gd name="connsiteY3" fmla="*/ 6554297 h 6858000"/>
              <a:gd name="connsiteX4" fmla="*/ 11626471 w 12192000"/>
              <a:gd name="connsiteY4" fmla="*/ 6564719 h 6858000"/>
              <a:gd name="connsiteX5" fmla="*/ 11620349 w 12192000"/>
              <a:gd name="connsiteY5" fmla="*/ 6564719 h 6858000"/>
              <a:gd name="connsiteX6" fmla="*/ 11514237 w 12192000"/>
              <a:gd name="connsiteY6" fmla="*/ 6502183 h 6858000"/>
              <a:gd name="connsiteX7" fmla="*/ 11510155 w 12192000"/>
              <a:gd name="connsiteY7" fmla="*/ 6495930 h 6858000"/>
              <a:gd name="connsiteX8" fmla="*/ 11510155 w 12192000"/>
              <a:gd name="connsiteY8" fmla="*/ 6493844 h 6858000"/>
              <a:gd name="connsiteX9" fmla="*/ 11516277 w 12192000"/>
              <a:gd name="connsiteY9" fmla="*/ 6489675 h 6858000"/>
              <a:gd name="connsiteX10" fmla="*/ 11608106 w 12192000"/>
              <a:gd name="connsiteY10" fmla="*/ 6443815 h 6858000"/>
              <a:gd name="connsiteX11" fmla="*/ 11690840 w 12192000"/>
              <a:gd name="connsiteY11" fmla="*/ 6441731 h 6858000"/>
              <a:gd name="connsiteX12" fmla="*/ 11701142 w 12192000"/>
              <a:gd name="connsiteY12" fmla="*/ 6441731 h 6858000"/>
              <a:gd name="connsiteX13" fmla="*/ 11791801 w 12192000"/>
              <a:gd name="connsiteY13" fmla="*/ 6487497 h 6858000"/>
              <a:gd name="connsiteX14" fmla="*/ 11800043 w 12192000"/>
              <a:gd name="connsiteY14" fmla="*/ 6493738 h 6858000"/>
              <a:gd name="connsiteX15" fmla="*/ 11795922 w 12192000"/>
              <a:gd name="connsiteY15" fmla="*/ 6499978 h 6858000"/>
              <a:gd name="connsiteX16" fmla="*/ 11688780 w 12192000"/>
              <a:gd name="connsiteY16" fmla="*/ 6562386 h 6858000"/>
              <a:gd name="connsiteX17" fmla="*/ 11680537 w 12192000"/>
              <a:gd name="connsiteY17" fmla="*/ 6562386 h 6858000"/>
              <a:gd name="connsiteX18" fmla="*/ 11678477 w 12192000"/>
              <a:gd name="connsiteY18" fmla="*/ 6554065 h 6858000"/>
              <a:gd name="connsiteX19" fmla="*/ 11686719 w 12192000"/>
              <a:gd name="connsiteY19" fmla="*/ 6450052 h 6858000"/>
              <a:gd name="connsiteX20" fmla="*/ 11690840 w 12192000"/>
              <a:gd name="connsiteY20" fmla="*/ 6441731 h 6858000"/>
              <a:gd name="connsiteX21" fmla="*/ 10873105 w 12192000"/>
              <a:gd name="connsiteY21" fmla="*/ 6401988 h 6858000"/>
              <a:gd name="connsiteX22" fmla="*/ 10873105 w 12192000"/>
              <a:gd name="connsiteY22" fmla="*/ 6445191 h 6858000"/>
              <a:gd name="connsiteX23" fmla="*/ 10825216 w 12192000"/>
              <a:gd name="connsiteY23" fmla="*/ 6453420 h 6858000"/>
              <a:gd name="connsiteX24" fmla="*/ 10806477 w 12192000"/>
              <a:gd name="connsiteY24" fmla="*/ 6428733 h 6858000"/>
              <a:gd name="connsiteX25" fmla="*/ 10831463 w 12192000"/>
              <a:gd name="connsiteY25" fmla="*/ 6404046 h 6858000"/>
              <a:gd name="connsiteX26" fmla="*/ 10523604 w 12192000"/>
              <a:gd name="connsiteY26" fmla="*/ 6331854 h 6858000"/>
              <a:gd name="connsiteX27" fmla="*/ 10564515 w 12192000"/>
              <a:gd name="connsiteY27" fmla="*/ 6392053 h 6858000"/>
              <a:gd name="connsiteX28" fmla="*/ 10523604 w 12192000"/>
              <a:gd name="connsiteY28" fmla="*/ 6452251 h 6858000"/>
              <a:gd name="connsiteX29" fmla="*/ 10482692 w 12192000"/>
              <a:gd name="connsiteY29" fmla="*/ 6392053 h 6858000"/>
              <a:gd name="connsiteX30" fmla="*/ 10523604 w 12192000"/>
              <a:gd name="connsiteY30" fmla="*/ 6331854 h 6858000"/>
              <a:gd name="connsiteX31" fmla="*/ 11677827 w 12192000"/>
              <a:gd name="connsiteY31" fmla="*/ 6323542 h 6858000"/>
              <a:gd name="connsiteX32" fmla="*/ 11686820 w 12192000"/>
              <a:gd name="connsiteY32" fmla="*/ 6324581 h 6858000"/>
              <a:gd name="connsiteX33" fmla="*/ 11713544 w 12192000"/>
              <a:gd name="connsiteY33" fmla="*/ 6376532 h 6858000"/>
              <a:gd name="connsiteX34" fmla="*/ 11653930 w 12192000"/>
              <a:gd name="connsiteY34" fmla="*/ 6434717 h 6858000"/>
              <a:gd name="connsiteX35" fmla="*/ 11594316 w 12192000"/>
              <a:gd name="connsiteY35" fmla="*/ 6376532 h 6858000"/>
              <a:gd name="connsiteX36" fmla="*/ 11621040 w 12192000"/>
              <a:gd name="connsiteY36" fmla="*/ 6326660 h 6858000"/>
              <a:gd name="connsiteX37" fmla="*/ 11637485 w 12192000"/>
              <a:gd name="connsiteY37" fmla="*/ 6328737 h 6858000"/>
              <a:gd name="connsiteX38" fmla="*/ 11635429 w 12192000"/>
              <a:gd name="connsiteY38" fmla="*/ 6345362 h 6858000"/>
              <a:gd name="connsiteX39" fmla="*/ 11618984 w 12192000"/>
              <a:gd name="connsiteY39" fmla="*/ 6376532 h 6858000"/>
              <a:gd name="connsiteX40" fmla="*/ 11653930 w 12192000"/>
              <a:gd name="connsiteY40" fmla="*/ 6411859 h 6858000"/>
              <a:gd name="connsiteX41" fmla="*/ 11688876 w 12192000"/>
              <a:gd name="connsiteY41" fmla="*/ 6376532 h 6858000"/>
              <a:gd name="connsiteX42" fmla="*/ 11672431 w 12192000"/>
              <a:gd name="connsiteY42" fmla="*/ 6345362 h 6858000"/>
              <a:gd name="connsiteX43" fmla="*/ 11670375 w 12192000"/>
              <a:gd name="connsiteY43" fmla="*/ 6328737 h 6858000"/>
              <a:gd name="connsiteX44" fmla="*/ 11677827 w 12192000"/>
              <a:gd name="connsiteY44" fmla="*/ 6323542 h 6858000"/>
              <a:gd name="connsiteX45" fmla="*/ 11826761 w 12192000"/>
              <a:gd name="connsiteY45" fmla="*/ 6308476 h 6858000"/>
              <a:gd name="connsiteX46" fmla="*/ 11830894 w 12192000"/>
              <a:gd name="connsiteY46" fmla="*/ 6314705 h 6858000"/>
              <a:gd name="connsiteX47" fmla="*/ 11830894 w 12192000"/>
              <a:gd name="connsiteY47" fmla="*/ 6439272 h 6858000"/>
              <a:gd name="connsiteX48" fmla="*/ 11826761 w 12192000"/>
              <a:gd name="connsiteY48" fmla="*/ 6445500 h 6858000"/>
              <a:gd name="connsiteX49" fmla="*/ 11818495 w 12192000"/>
              <a:gd name="connsiteY49" fmla="*/ 6443424 h 6858000"/>
              <a:gd name="connsiteX50" fmla="*/ 11733770 w 12192000"/>
              <a:gd name="connsiteY50" fmla="*/ 6385292 h 6858000"/>
              <a:gd name="connsiteX51" fmla="*/ 11727571 w 12192000"/>
              <a:gd name="connsiteY51" fmla="*/ 6376988 h 6858000"/>
              <a:gd name="connsiteX52" fmla="*/ 11733770 w 12192000"/>
              <a:gd name="connsiteY52" fmla="*/ 6368684 h 6858000"/>
              <a:gd name="connsiteX53" fmla="*/ 11818495 w 12192000"/>
              <a:gd name="connsiteY53" fmla="*/ 6310553 h 6858000"/>
              <a:gd name="connsiteX54" fmla="*/ 11826761 w 12192000"/>
              <a:gd name="connsiteY54" fmla="*/ 6308476 h 6858000"/>
              <a:gd name="connsiteX55" fmla="*/ 11480933 w 12192000"/>
              <a:gd name="connsiteY55" fmla="*/ 6308476 h 6858000"/>
              <a:gd name="connsiteX56" fmla="*/ 11489116 w 12192000"/>
              <a:gd name="connsiteY56" fmla="*/ 6312628 h 6858000"/>
              <a:gd name="connsiteX57" fmla="*/ 11572984 w 12192000"/>
              <a:gd name="connsiteY57" fmla="*/ 6368684 h 6858000"/>
              <a:gd name="connsiteX58" fmla="*/ 11579121 w 12192000"/>
              <a:gd name="connsiteY58" fmla="*/ 6376988 h 6858000"/>
              <a:gd name="connsiteX59" fmla="*/ 11572984 w 12192000"/>
              <a:gd name="connsiteY59" fmla="*/ 6385292 h 6858000"/>
              <a:gd name="connsiteX60" fmla="*/ 11489116 w 12192000"/>
              <a:gd name="connsiteY60" fmla="*/ 6443424 h 6858000"/>
              <a:gd name="connsiteX61" fmla="*/ 11480933 w 12192000"/>
              <a:gd name="connsiteY61" fmla="*/ 6445500 h 6858000"/>
              <a:gd name="connsiteX62" fmla="*/ 11476842 w 12192000"/>
              <a:gd name="connsiteY62" fmla="*/ 6439272 h 6858000"/>
              <a:gd name="connsiteX63" fmla="*/ 11476842 w 12192000"/>
              <a:gd name="connsiteY63" fmla="*/ 6314705 h 6858000"/>
              <a:gd name="connsiteX64" fmla="*/ 11480933 w 12192000"/>
              <a:gd name="connsiteY64" fmla="*/ 6308476 h 6858000"/>
              <a:gd name="connsiteX65" fmla="*/ 11092888 w 12192000"/>
              <a:gd name="connsiteY65" fmla="*/ 6297956 h 6858000"/>
              <a:gd name="connsiteX66" fmla="*/ 11086728 w 12192000"/>
              <a:gd name="connsiteY66" fmla="*/ 6300034 h 6858000"/>
              <a:gd name="connsiteX67" fmla="*/ 11084676 w 12192000"/>
              <a:gd name="connsiteY67" fmla="*/ 6306264 h 6858000"/>
              <a:gd name="connsiteX68" fmla="*/ 11125737 w 12192000"/>
              <a:gd name="connsiteY68" fmla="*/ 6464115 h 6858000"/>
              <a:gd name="connsiteX69" fmla="*/ 11150374 w 12192000"/>
              <a:gd name="connsiteY69" fmla="*/ 6484884 h 6858000"/>
              <a:gd name="connsiteX70" fmla="*/ 11158586 w 12192000"/>
              <a:gd name="connsiteY70" fmla="*/ 6484884 h 6858000"/>
              <a:gd name="connsiteX71" fmla="*/ 11154480 w 12192000"/>
              <a:gd name="connsiteY71" fmla="*/ 6493192 h 6858000"/>
              <a:gd name="connsiteX72" fmla="*/ 11154480 w 12192000"/>
              <a:gd name="connsiteY72" fmla="*/ 6495269 h 6858000"/>
              <a:gd name="connsiteX73" fmla="*/ 11129843 w 12192000"/>
              <a:gd name="connsiteY73" fmla="*/ 6513962 h 6858000"/>
              <a:gd name="connsiteX74" fmla="*/ 11094941 w 12192000"/>
              <a:gd name="connsiteY74" fmla="*/ 6511885 h 6858000"/>
              <a:gd name="connsiteX75" fmla="*/ 11088782 w 12192000"/>
              <a:gd name="connsiteY75" fmla="*/ 6513962 h 6858000"/>
              <a:gd name="connsiteX76" fmla="*/ 11086728 w 12192000"/>
              <a:gd name="connsiteY76" fmla="*/ 6518116 h 6858000"/>
              <a:gd name="connsiteX77" fmla="*/ 11086728 w 12192000"/>
              <a:gd name="connsiteY77" fmla="*/ 6536809 h 6858000"/>
              <a:gd name="connsiteX78" fmla="*/ 11092888 w 12192000"/>
              <a:gd name="connsiteY78" fmla="*/ 6543040 h 6858000"/>
              <a:gd name="connsiteX79" fmla="*/ 11140108 w 12192000"/>
              <a:gd name="connsiteY79" fmla="*/ 6549270 h 6858000"/>
              <a:gd name="connsiteX80" fmla="*/ 11142162 w 12192000"/>
              <a:gd name="connsiteY80" fmla="*/ 6549270 h 6858000"/>
              <a:gd name="connsiteX81" fmla="*/ 11195542 w 12192000"/>
              <a:gd name="connsiteY81" fmla="*/ 6497346 h 6858000"/>
              <a:gd name="connsiteX82" fmla="*/ 11228391 w 12192000"/>
              <a:gd name="connsiteY82" fmla="*/ 6368574 h 6858000"/>
              <a:gd name="connsiteX83" fmla="*/ 11240709 w 12192000"/>
              <a:gd name="connsiteY83" fmla="*/ 6327034 h 6858000"/>
              <a:gd name="connsiteX84" fmla="*/ 11244815 w 12192000"/>
              <a:gd name="connsiteY84" fmla="*/ 6306264 h 6858000"/>
              <a:gd name="connsiteX85" fmla="*/ 11242762 w 12192000"/>
              <a:gd name="connsiteY85" fmla="*/ 6300034 h 6858000"/>
              <a:gd name="connsiteX86" fmla="*/ 11238656 w 12192000"/>
              <a:gd name="connsiteY86" fmla="*/ 6297956 h 6858000"/>
              <a:gd name="connsiteX87" fmla="*/ 11209913 w 12192000"/>
              <a:gd name="connsiteY87" fmla="*/ 6297956 h 6858000"/>
              <a:gd name="connsiteX88" fmla="*/ 11203754 w 12192000"/>
              <a:gd name="connsiteY88" fmla="*/ 6302111 h 6858000"/>
              <a:gd name="connsiteX89" fmla="*/ 11166798 w 12192000"/>
              <a:gd name="connsiteY89" fmla="*/ 6443345 h 6858000"/>
              <a:gd name="connsiteX90" fmla="*/ 11164745 w 12192000"/>
              <a:gd name="connsiteY90" fmla="*/ 6443345 h 6858000"/>
              <a:gd name="connsiteX91" fmla="*/ 11125737 w 12192000"/>
              <a:gd name="connsiteY91" fmla="*/ 6302111 h 6858000"/>
              <a:gd name="connsiteX92" fmla="*/ 11119578 w 12192000"/>
              <a:gd name="connsiteY92" fmla="*/ 6297956 h 6858000"/>
              <a:gd name="connsiteX93" fmla="*/ 11092888 w 12192000"/>
              <a:gd name="connsiteY93" fmla="*/ 6297956 h 6858000"/>
              <a:gd name="connsiteX94" fmla="*/ 11053116 w 12192000"/>
              <a:gd name="connsiteY94" fmla="*/ 6295619 h 6858000"/>
              <a:gd name="connsiteX95" fmla="*/ 11004021 w 12192000"/>
              <a:gd name="connsiteY95" fmla="*/ 6316428 h 6858000"/>
              <a:gd name="connsiteX96" fmla="*/ 11004021 w 12192000"/>
              <a:gd name="connsiteY96" fmla="*/ 6303943 h 6858000"/>
              <a:gd name="connsiteX97" fmla="*/ 10997885 w 12192000"/>
              <a:gd name="connsiteY97" fmla="*/ 6297700 h 6858000"/>
              <a:gd name="connsiteX98" fmla="*/ 10969246 w 12192000"/>
              <a:gd name="connsiteY98" fmla="*/ 6297700 h 6858000"/>
              <a:gd name="connsiteX99" fmla="*/ 10963110 w 12192000"/>
              <a:gd name="connsiteY99" fmla="*/ 6303943 h 6858000"/>
              <a:gd name="connsiteX100" fmla="*/ 10963110 w 12192000"/>
              <a:gd name="connsiteY100" fmla="*/ 6478738 h 6858000"/>
              <a:gd name="connsiteX101" fmla="*/ 10969246 w 12192000"/>
              <a:gd name="connsiteY101" fmla="*/ 6484981 h 6858000"/>
              <a:gd name="connsiteX102" fmla="*/ 10997885 w 12192000"/>
              <a:gd name="connsiteY102" fmla="*/ 6484981 h 6858000"/>
              <a:gd name="connsiteX103" fmla="*/ 11004021 w 12192000"/>
              <a:gd name="connsiteY103" fmla="*/ 6478738 h 6858000"/>
              <a:gd name="connsiteX104" fmla="*/ 11004021 w 12192000"/>
              <a:gd name="connsiteY104" fmla="*/ 6358046 h 6858000"/>
              <a:gd name="connsiteX105" fmla="*/ 11055161 w 12192000"/>
              <a:gd name="connsiteY105" fmla="*/ 6335156 h 6858000"/>
              <a:gd name="connsiteX106" fmla="*/ 11061298 w 12192000"/>
              <a:gd name="connsiteY106" fmla="*/ 6328913 h 6858000"/>
              <a:gd name="connsiteX107" fmla="*/ 11061298 w 12192000"/>
              <a:gd name="connsiteY107" fmla="*/ 6301862 h 6858000"/>
              <a:gd name="connsiteX108" fmla="*/ 11059252 w 12192000"/>
              <a:gd name="connsiteY108" fmla="*/ 6297700 h 6858000"/>
              <a:gd name="connsiteX109" fmla="*/ 11053116 w 12192000"/>
              <a:gd name="connsiteY109" fmla="*/ 6295619 h 6858000"/>
              <a:gd name="connsiteX110" fmla="*/ 10852208 w 12192000"/>
              <a:gd name="connsiteY110" fmla="*/ 6292112 h 6858000"/>
              <a:gd name="connsiteX111" fmla="*/ 10781852 w 12192000"/>
              <a:gd name="connsiteY111" fmla="*/ 6300430 h 6858000"/>
              <a:gd name="connsiteX112" fmla="*/ 10775644 w 12192000"/>
              <a:gd name="connsiteY112" fmla="*/ 6306668 h 6858000"/>
              <a:gd name="connsiteX113" fmla="*/ 10777713 w 12192000"/>
              <a:gd name="connsiteY113" fmla="*/ 6331621 h 6858000"/>
              <a:gd name="connsiteX114" fmla="*/ 10779783 w 12192000"/>
              <a:gd name="connsiteY114" fmla="*/ 6335780 h 6858000"/>
              <a:gd name="connsiteX115" fmla="*/ 10783921 w 12192000"/>
              <a:gd name="connsiteY115" fmla="*/ 6337859 h 6858000"/>
              <a:gd name="connsiteX116" fmla="*/ 10850138 w 12192000"/>
              <a:gd name="connsiteY116" fmla="*/ 6333700 h 6858000"/>
              <a:gd name="connsiteX117" fmla="*/ 10872900 w 12192000"/>
              <a:gd name="connsiteY117" fmla="*/ 6356574 h 6858000"/>
              <a:gd name="connsiteX118" fmla="*/ 10872900 w 12192000"/>
              <a:gd name="connsiteY118" fmla="*/ 6369050 h 6858000"/>
              <a:gd name="connsiteX119" fmla="*/ 10827376 w 12192000"/>
              <a:gd name="connsiteY119" fmla="*/ 6373209 h 6858000"/>
              <a:gd name="connsiteX120" fmla="*/ 10763228 w 12192000"/>
              <a:gd name="connsiteY120" fmla="*/ 6429353 h 6858000"/>
              <a:gd name="connsiteX121" fmla="*/ 10819099 w 12192000"/>
              <a:gd name="connsiteY121" fmla="*/ 6489656 h 6858000"/>
              <a:gd name="connsiteX122" fmla="*/ 10879108 w 12192000"/>
              <a:gd name="connsiteY122" fmla="*/ 6477180 h 6858000"/>
              <a:gd name="connsiteX123" fmla="*/ 10908078 w 12192000"/>
              <a:gd name="connsiteY123" fmla="*/ 6489656 h 6858000"/>
              <a:gd name="connsiteX124" fmla="*/ 10914286 w 12192000"/>
              <a:gd name="connsiteY124" fmla="*/ 6487577 h 6858000"/>
              <a:gd name="connsiteX125" fmla="*/ 10916355 w 12192000"/>
              <a:gd name="connsiteY125" fmla="*/ 6481339 h 6858000"/>
              <a:gd name="connsiteX126" fmla="*/ 10916355 w 12192000"/>
              <a:gd name="connsiteY126" fmla="*/ 6356574 h 6858000"/>
              <a:gd name="connsiteX127" fmla="*/ 10852208 w 12192000"/>
              <a:gd name="connsiteY127" fmla="*/ 6292112 h 6858000"/>
              <a:gd name="connsiteX128" fmla="*/ 10523603 w 12192000"/>
              <a:gd name="connsiteY128" fmla="*/ 6292112 h 6858000"/>
              <a:gd name="connsiteX129" fmla="*/ 10439442 w 12192000"/>
              <a:gd name="connsiteY129" fmla="*/ 6390884 h 6858000"/>
              <a:gd name="connsiteX130" fmla="*/ 10523603 w 12192000"/>
              <a:gd name="connsiteY130" fmla="*/ 6489656 h 6858000"/>
              <a:gd name="connsiteX131" fmla="*/ 10607764 w 12192000"/>
              <a:gd name="connsiteY131" fmla="*/ 6390884 h 6858000"/>
              <a:gd name="connsiteX132" fmla="*/ 10523603 w 12192000"/>
              <a:gd name="connsiteY132" fmla="*/ 6292112 h 6858000"/>
              <a:gd name="connsiteX133" fmla="*/ 10307649 w 12192000"/>
              <a:gd name="connsiteY133" fmla="*/ 6266396 h 6858000"/>
              <a:gd name="connsiteX134" fmla="*/ 10324014 w 12192000"/>
              <a:gd name="connsiteY134" fmla="*/ 6266396 h 6858000"/>
              <a:gd name="connsiteX135" fmla="*/ 10366971 w 12192000"/>
              <a:gd name="connsiteY135" fmla="*/ 6306138 h 6858000"/>
              <a:gd name="connsiteX136" fmla="*/ 10321968 w 12192000"/>
              <a:gd name="connsiteY136" fmla="*/ 6343789 h 6858000"/>
              <a:gd name="connsiteX137" fmla="*/ 10276965 w 12192000"/>
              <a:gd name="connsiteY137" fmla="*/ 6343789 h 6858000"/>
              <a:gd name="connsiteX138" fmla="*/ 10276965 w 12192000"/>
              <a:gd name="connsiteY138" fmla="*/ 6268488 h 6858000"/>
              <a:gd name="connsiteX139" fmla="*/ 10307649 w 12192000"/>
              <a:gd name="connsiteY139" fmla="*/ 6266396 h 6858000"/>
              <a:gd name="connsiteX140" fmla="*/ 10683886 w 12192000"/>
              <a:gd name="connsiteY140" fmla="*/ 6254707 h 6858000"/>
              <a:gd name="connsiteX141" fmla="*/ 10655176 w 12192000"/>
              <a:gd name="connsiteY141" fmla="*/ 6260951 h 6858000"/>
              <a:gd name="connsiteX142" fmla="*/ 10649024 w 12192000"/>
              <a:gd name="connsiteY142" fmla="*/ 6267195 h 6858000"/>
              <a:gd name="connsiteX143" fmla="*/ 10649024 w 12192000"/>
              <a:gd name="connsiteY143" fmla="*/ 6298417 h 6858000"/>
              <a:gd name="connsiteX144" fmla="*/ 10632618 w 12192000"/>
              <a:gd name="connsiteY144" fmla="*/ 6298417 h 6858000"/>
              <a:gd name="connsiteX145" fmla="*/ 10626466 w 12192000"/>
              <a:gd name="connsiteY145" fmla="*/ 6304662 h 6858000"/>
              <a:gd name="connsiteX146" fmla="*/ 10626466 w 12192000"/>
              <a:gd name="connsiteY146" fmla="*/ 6329640 h 6858000"/>
              <a:gd name="connsiteX147" fmla="*/ 10632618 w 12192000"/>
              <a:gd name="connsiteY147" fmla="*/ 6335884 h 6858000"/>
              <a:gd name="connsiteX148" fmla="*/ 10649024 w 12192000"/>
              <a:gd name="connsiteY148" fmla="*/ 6335884 h 6858000"/>
              <a:gd name="connsiteX149" fmla="*/ 10649024 w 12192000"/>
              <a:gd name="connsiteY149" fmla="*/ 6419143 h 6858000"/>
              <a:gd name="connsiteX150" fmla="*/ 10704393 w 12192000"/>
              <a:gd name="connsiteY150" fmla="*/ 6491994 h 6858000"/>
              <a:gd name="connsiteX151" fmla="*/ 10737204 w 12192000"/>
              <a:gd name="connsiteY151" fmla="*/ 6487831 h 6858000"/>
              <a:gd name="connsiteX152" fmla="*/ 10743356 w 12192000"/>
              <a:gd name="connsiteY152" fmla="*/ 6479505 h 6858000"/>
              <a:gd name="connsiteX153" fmla="*/ 10741306 w 12192000"/>
              <a:gd name="connsiteY153" fmla="*/ 6456609 h 6858000"/>
              <a:gd name="connsiteX154" fmla="*/ 10735153 w 12192000"/>
              <a:gd name="connsiteY154" fmla="*/ 6448283 h 6858000"/>
              <a:gd name="connsiteX155" fmla="*/ 10710545 w 12192000"/>
              <a:gd name="connsiteY155" fmla="*/ 6450365 h 6858000"/>
              <a:gd name="connsiteX156" fmla="*/ 10692089 w 12192000"/>
              <a:gd name="connsiteY156" fmla="*/ 6412898 h 6858000"/>
              <a:gd name="connsiteX157" fmla="*/ 10692089 w 12192000"/>
              <a:gd name="connsiteY157" fmla="*/ 6335884 h 6858000"/>
              <a:gd name="connsiteX158" fmla="*/ 10735153 w 12192000"/>
              <a:gd name="connsiteY158" fmla="*/ 6335884 h 6858000"/>
              <a:gd name="connsiteX159" fmla="*/ 10741306 w 12192000"/>
              <a:gd name="connsiteY159" fmla="*/ 6329640 h 6858000"/>
              <a:gd name="connsiteX160" fmla="*/ 10741306 w 12192000"/>
              <a:gd name="connsiteY160" fmla="*/ 6304662 h 6858000"/>
              <a:gd name="connsiteX161" fmla="*/ 10735153 w 12192000"/>
              <a:gd name="connsiteY161" fmla="*/ 6298417 h 6858000"/>
              <a:gd name="connsiteX162" fmla="*/ 10692089 w 12192000"/>
              <a:gd name="connsiteY162" fmla="*/ 6298417 h 6858000"/>
              <a:gd name="connsiteX163" fmla="*/ 10692089 w 12192000"/>
              <a:gd name="connsiteY163" fmla="*/ 6260951 h 6858000"/>
              <a:gd name="connsiteX164" fmla="*/ 10690038 w 12192000"/>
              <a:gd name="connsiteY164" fmla="*/ 6254707 h 6858000"/>
              <a:gd name="connsiteX165" fmla="*/ 10683886 w 12192000"/>
              <a:gd name="connsiteY165" fmla="*/ 6254707 h 6858000"/>
              <a:gd name="connsiteX166" fmla="*/ 10317982 w 12192000"/>
              <a:gd name="connsiteY166" fmla="*/ 6225485 h 6858000"/>
              <a:gd name="connsiteX167" fmla="*/ 10237565 w 12192000"/>
              <a:gd name="connsiteY167" fmla="*/ 6229637 h 6858000"/>
              <a:gd name="connsiteX168" fmla="*/ 10231378 w 12192000"/>
              <a:gd name="connsiteY168" fmla="*/ 6237941 h 6858000"/>
              <a:gd name="connsiteX169" fmla="*/ 10231378 w 12192000"/>
              <a:gd name="connsiteY169" fmla="*/ 6478753 h 6858000"/>
              <a:gd name="connsiteX170" fmla="*/ 10239626 w 12192000"/>
              <a:gd name="connsiteY170" fmla="*/ 6484981 h 6858000"/>
              <a:gd name="connsiteX171" fmla="*/ 10268494 w 12192000"/>
              <a:gd name="connsiteY171" fmla="*/ 6484981 h 6858000"/>
              <a:gd name="connsiteX172" fmla="*/ 10276742 w 12192000"/>
              <a:gd name="connsiteY172" fmla="*/ 6478753 h 6858000"/>
              <a:gd name="connsiteX173" fmla="*/ 10276742 w 12192000"/>
              <a:gd name="connsiteY173" fmla="*/ 6383259 h 6858000"/>
              <a:gd name="connsiteX174" fmla="*/ 10326230 w 12192000"/>
              <a:gd name="connsiteY174" fmla="*/ 6385334 h 6858000"/>
              <a:gd name="connsiteX175" fmla="*/ 10367470 w 12192000"/>
              <a:gd name="connsiteY175" fmla="*/ 6480828 h 6858000"/>
              <a:gd name="connsiteX176" fmla="*/ 10373656 w 12192000"/>
              <a:gd name="connsiteY176" fmla="*/ 6484981 h 6858000"/>
              <a:gd name="connsiteX177" fmla="*/ 10406648 w 12192000"/>
              <a:gd name="connsiteY177" fmla="*/ 6484981 h 6858000"/>
              <a:gd name="connsiteX178" fmla="*/ 10412834 w 12192000"/>
              <a:gd name="connsiteY178" fmla="*/ 6482905 h 6858000"/>
              <a:gd name="connsiteX179" fmla="*/ 10414896 w 12192000"/>
              <a:gd name="connsiteY179" fmla="*/ 6476677 h 6858000"/>
              <a:gd name="connsiteX180" fmla="*/ 10367470 w 12192000"/>
              <a:gd name="connsiteY180" fmla="*/ 6372879 h 6858000"/>
              <a:gd name="connsiteX181" fmla="*/ 10412834 w 12192000"/>
              <a:gd name="connsiteY181" fmla="*/ 6304371 h 6858000"/>
              <a:gd name="connsiteX182" fmla="*/ 10324168 w 12192000"/>
              <a:gd name="connsiteY182" fmla="*/ 6225485 h 6858000"/>
              <a:gd name="connsiteX183" fmla="*/ 10317982 w 12192000"/>
              <a:gd name="connsiteY183" fmla="*/ 6225485 h 6858000"/>
              <a:gd name="connsiteX184" fmla="*/ 11680537 w 12192000"/>
              <a:gd name="connsiteY184" fmla="*/ 6192479 h 6858000"/>
              <a:gd name="connsiteX185" fmla="*/ 11688780 w 12192000"/>
              <a:gd name="connsiteY185" fmla="*/ 6192479 h 6858000"/>
              <a:gd name="connsiteX186" fmla="*/ 11795922 w 12192000"/>
              <a:gd name="connsiteY186" fmla="*/ 6254292 h 6858000"/>
              <a:gd name="connsiteX187" fmla="*/ 11800043 w 12192000"/>
              <a:gd name="connsiteY187" fmla="*/ 6260473 h 6858000"/>
              <a:gd name="connsiteX188" fmla="*/ 11791801 w 12192000"/>
              <a:gd name="connsiteY188" fmla="*/ 6266654 h 6858000"/>
              <a:gd name="connsiteX189" fmla="*/ 11701142 w 12192000"/>
              <a:gd name="connsiteY189" fmla="*/ 6309923 h 6858000"/>
              <a:gd name="connsiteX190" fmla="*/ 11690840 w 12192000"/>
              <a:gd name="connsiteY190" fmla="*/ 6311983 h 6858000"/>
              <a:gd name="connsiteX191" fmla="*/ 11686719 w 12192000"/>
              <a:gd name="connsiteY191" fmla="*/ 6301681 h 6858000"/>
              <a:gd name="connsiteX192" fmla="*/ 11678477 w 12192000"/>
              <a:gd name="connsiteY192" fmla="*/ 6200720 h 6858000"/>
              <a:gd name="connsiteX193" fmla="*/ 11680537 w 12192000"/>
              <a:gd name="connsiteY193" fmla="*/ 6192479 h 6858000"/>
              <a:gd name="connsiteX194" fmla="*/ 11623202 w 12192000"/>
              <a:gd name="connsiteY194" fmla="*/ 6191708 h 6858000"/>
              <a:gd name="connsiteX195" fmla="*/ 11627323 w 12192000"/>
              <a:gd name="connsiteY195" fmla="*/ 6192483 h 6858000"/>
              <a:gd name="connsiteX196" fmla="*/ 11629383 w 12192000"/>
              <a:gd name="connsiteY196" fmla="*/ 6202808 h 6858000"/>
              <a:gd name="connsiteX197" fmla="*/ 11621142 w 12192000"/>
              <a:gd name="connsiteY197" fmla="*/ 6303996 h 6858000"/>
              <a:gd name="connsiteX198" fmla="*/ 11617020 w 12192000"/>
              <a:gd name="connsiteY198" fmla="*/ 6312256 h 6858000"/>
              <a:gd name="connsiteX199" fmla="*/ 11606719 w 12192000"/>
              <a:gd name="connsiteY199" fmla="*/ 6312256 h 6858000"/>
              <a:gd name="connsiteX200" fmla="*/ 11516059 w 12192000"/>
              <a:gd name="connsiteY200" fmla="*/ 6266825 h 6858000"/>
              <a:gd name="connsiteX201" fmla="*/ 11507818 w 12192000"/>
              <a:gd name="connsiteY201" fmla="*/ 6260630 h 6858000"/>
              <a:gd name="connsiteX202" fmla="*/ 11511939 w 12192000"/>
              <a:gd name="connsiteY202" fmla="*/ 6254434 h 6858000"/>
              <a:gd name="connsiteX203" fmla="*/ 11619081 w 12192000"/>
              <a:gd name="connsiteY203" fmla="*/ 6192483 h 6858000"/>
              <a:gd name="connsiteX204" fmla="*/ 11623202 w 12192000"/>
              <a:gd name="connsiteY204" fmla="*/ 6191708 h 6858000"/>
              <a:gd name="connsiteX205" fmla="*/ 11654515 w 12192000"/>
              <a:gd name="connsiteY205" fmla="*/ 6156519 h 6858000"/>
              <a:gd name="connsiteX206" fmla="*/ 11437684 w 12192000"/>
              <a:gd name="connsiteY206" fmla="*/ 6375689 h 6858000"/>
              <a:gd name="connsiteX207" fmla="*/ 11654515 w 12192000"/>
              <a:gd name="connsiteY207" fmla="*/ 6594858 h 6858000"/>
              <a:gd name="connsiteX208" fmla="*/ 11871347 w 12192000"/>
              <a:gd name="connsiteY208" fmla="*/ 6375689 h 6858000"/>
              <a:gd name="connsiteX209" fmla="*/ 11654515 w 12192000"/>
              <a:gd name="connsiteY209" fmla="*/ 6156519 h 6858000"/>
              <a:gd name="connsiteX210" fmla="*/ 11653930 w 12192000"/>
              <a:gd name="connsiteY210" fmla="*/ 6124960 h 6858000"/>
              <a:gd name="connsiteX211" fmla="*/ 11900569 w 12192000"/>
              <a:gd name="connsiteY211" fmla="*/ 6374521 h 6858000"/>
              <a:gd name="connsiteX212" fmla="*/ 11653930 w 12192000"/>
              <a:gd name="connsiteY212" fmla="*/ 6624082 h 6858000"/>
              <a:gd name="connsiteX213" fmla="*/ 11407292 w 12192000"/>
              <a:gd name="connsiteY213" fmla="*/ 6374521 h 6858000"/>
              <a:gd name="connsiteX214" fmla="*/ 11653930 w 12192000"/>
              <a:gd name="connsiteY214" fmla="*/ 6124960 h 6858000"/>
              <a:gd name="connsiteX215" fmla="*/ 11641007 w 12192000"/>
              <a:gd name="connsiteY215" fmla="*/ 6046384 h 6858000"/>
              <a:gd name="connsiteX216" fmla="*/ 11628668 w 12192000"/>
              <a:gd name="connsiteY216" fmla="*/ 6096267 h 6858000"/>
              <a:gd name="connsiteX217" fmla="*/ 11606046 w 12192000"/>
              <a:gd name="connsiteY217" fmla="*/ 6100424 h 6858000"/>
              <a:gd name="connsiteX218" fmla="*/ 11579311 w 12192000"/>
              <a:gd name="connsiteY218" fmla="*/ 6054698 h 6858000"/>
              <a:gd name="connsiteX219" fmla="*/ 11579311 w 12192000"/>
              <a:gd name="connsiteY219" fmla="*/ 6052619 h 6858000"/>
              <a:gd name="connsiteX220" fmla="*/ 11577254 w 12192000"/>
              <a:gd name="connsiteY220" fmla="*/ 6054698 h 6858000"/>
              <a:gd name="connsiteX221" fmla="*/ 11556689 w 12192000"/>
              <a:gd name="connsiteY221" fmla="*/ 6058855 h 6858000"/>
              <a:gd name="connsiteX222" fmla="*/ 11556689 w 12192000"/>
              <a:gd name="connsiteY222" fmla="*/ 6060933 h 6858000"/>
              <a:gd name="connsiteX223" fmla="*/ 11552576 w 12192000"/>
              <a:gd name="connsiteY223" fmla="*/ 6085875 h 6858000"/>
              <a:gd name="connsiteX224" fmla="*/ 11556689 w 12192000"/>
              <a:gd name="connsiteY224" fmla="*/ 6112895 h 6858000"/>
              <a:gd name="connsiteX225" fmla="*/ 11536124 w 12192000"/>
              <a:gd name="connsiteY225" fmla="*/ 6121208 h 6858000"/>
              <a:gd name="connsiteX226" fmla="*/ 11499106 w 12192000"/>
              <a:gd name="connsiteY226" fmla="*/ 6085875 h 6858000"/>
              <a:gd name="connsiteX227" fmla="*/ 11499106 w 12192000"/>
              <a:gd name="connsiteY227" fmla="*/ 6083796 h 6858000"/>
              <a:gd name="connsiteX228" fmla="*/ 11497050 w 12192000"/>
              <a:gd name="connsiteY228" fmla="*/ 6083796 h 6858000"/>
              <a:gd name="connsiteX229" fmla="*/ 11478541 w 12192000"/>
              <a:gd name="connsiteY229" fmla="*/ 6096267 h 6858000"/>
              <a:gd name="connsiteX230" fmla="*/ 11478541 w 12192000"/>
              <a:gd name="connsiteY230" fmla="*/ 6098345 h 6858000"/>
              <a:gd name="connsiteX231" fmla="*/ 11490880 w 12192000"/>
              <a:gd name="connsiteY231" fmla="*/ 6148228 h 6858000"/>
              <a:gd name="connsiteX232" fmla="*/ 11474428 w 12192000"/>
              <a:gd name="connsiteY232" fmla="*/ 6160699 h 6858000"/>
              <a:gd name="connsiteX233" fmla="*/ 11431240 w 12192000"/>
              <a:gd name="connsiteY233" fmla="*/ 6133679 h 6858000"/>
              <a:gd name="connsiteX234" fmla="*/ 11429184 w 12192000"/>
              <a:gd name="connsiteY234" fmla="*/ 6133679 h 6858000"/>
              <a:gd name="connsiteX235" fmla="*/ 11429184 w 12192000"/>
              <a:gd name="connsiteY235" fmla="*/ 6135757 h 6858000"/>
              <a:gd name="connsiteX236" fmla="*/ 11412731 w 12192000"/>
              <a:gd name="connsiteY236" fmla="*/ 6150307 h 6858000"/>
              <a:gd name="connsiteX237" fmla="*/ 11412731 w 12192000"/>
              <a:gd name="connsiteY237" fmla="*/ 6152385 h 6858000"/>
              <a:gd name="connsiteX238" fmla="*/ 11439467 w 12192000"/>
              <a:gd name="connsiteY238" fmla="*/ 6198111 h 6858000"/>
              <a:gd name="connsiteX239" fmla="*/ 11425070 w 12192000"/>
              <a:gd name="connsiteY239" fmla="*/ 6214739 h 6858000"/>
              <a:gd name="connsiteX240" fmla="*/ 11375714 w 12192000"/>
              <a:gd name="connsiteY240" fmla="*/ 6202268 h 6858000"/>
              <a:gd name="connsiteX241" fmla="*/ 11373657 w 12192000"/>
              <a:gd name="connsiteY241" fmla="*/ 6202268 h 6858000"/>
              <a:gd name="connsiteX242" fmla="*/ 11363375 w 12192000"/>
              <a:gd name="connsiteY242" fmla="*/ 6220974 h 6858000"/>
              <a:gd name="connsiteX243" fmla="*/ 11363375 w 12192000"/>
              <a:gd name="connsiteY243" fmla="*/ 6223053 h 6858000"/>
              <a:gd name="connsiteX244" fmla="*/ 11400392 w 12192000"/>
              <a:gd name="connsiteY244" fmla="*/ 6260465 h 6858000"/>
              <a:gd name="connsiteX245" fmla="*/ 11392166 w 12192000"/>
              <a:gd name="connsiteY245" fmla="*/ 6279171 h 6858000"/>
              <a:gd name="connsiteX246" fmla="*/ 11340753 w 12192000"/>
              <a:gd name="connsiteY246" fmla="*/ 6279171 h 6858000"/>
              <a:gd name="connsiteX247" fmla="*/ 11338696 w 12192000"/>
              <a:gd name="connsiteY247" fmla="*/ 6279171 h 6858000"/>
              <a:gd name="connsiteX248" fmla="*/ 11338696 w 12192000"/>
              <a:gd name="connsiteY248" fmla="*/ 6281249 h 6858000"/>
              <a:gd name="connsiteX249" fmla="*/ 11332527 w 12192000"/>
              <a:gd name="connsiteY249" fmla="*/ 6302033 h 6858000"/>
              <a:gd name="connsiteX250" fmla="*/ 11334583 w 12192000"/>
              <a:gd name="connsiteY250" fmla="*/ 6304112 h 6858000"/>
              <a:gd name="connsiteX251" fmla="*/ 11377770 w 12192000"/>
              <a:gd name="connsiteY251" fmla="*/ 6329053 h 6858000"/>
              <a:gd name="connsiteX252" fmla="*/ 11375714 w 12192000"/>
              <a:gd name="connsiteY252" fmla="*/ 6351917 h 6858000"/>
              <a:gd name="connsiteX253" fmla="*/ 11326357 w 12192000"/>
              <a:gd name="connsiteY253" fmla="*/ 6364388 h 6858000"/>
              <a:gd name="connsiteX254" fmla="*/ 11324300 w 12192000"/>
              <a:gd name="connsiteY254" fmla="*/ 6364388 h 6858000"/>
              <a:gd name="connsiteX255" fmla="*/ 11324300 w 12192000"/>
              <a:gd name="connsiteY255" fmla="*/ 6366465 h 6858000"/>
              <a:gd name="connsiteX256" fmla="*/ 11324300 w 12192000"/>
              <a:gd name="connsiteY256" fmla="*/ 6376858 h 6858000"/>
              <a:gd name="connsiteX257" fmla="*/ 11324300 w 12192000"/>
              <a:gd name="connsiteY257" fmla="*/ 6387250 h 6858000"/>
              <a:gd name="connsiteX258" fmla="*/ 11324300 w 12192000"/>
              <a:gd name="connsiteY258" fmla="*/ 6389329 h 6858000"/>
              <a:gd name="connsiteX259" fmla="*/ 11326357 w 12192000"/>
              <a:gd name="connsiteY259" fmla="*/ 6389329 h 6858000"/>
              <a:gd name="connsiteX260" fmla="*/ 11375714 w 12192000"/>
              <a:gd name="connsiteY260" fmla="*/ 6401800 h 6858000"/>
              <a:gd name="connsiteX261" fmla="*/ 11379827 w 12192000"/>
              <a:gd name="connsiteY261" fmla="*/ 6424662 h 6858000"/>
              <a:gd name="connsiteX262" fmla="*/ 11334583 w 12192000"/>
              <a:gd name="connsiteY262" fmla="*/ 6451682 h 6858000"/>
              <a:gd name="connsiteX263" fmla="*/ 11332527 w 12192000"/>
              <a:gd name="connsiteY263" fmla="*/ 6451682 h 6858000"/>
              <a:gd name="connsiteX264" fmla="*/ 11332527 w 12192000"/>
              <a:gd name="connsiteY264" fmla="*/ 6453761 h 6858000"/>
              <a:gd name="connsiteX265" fmla="*/ 11338696 w 12192000"/>
              <a:gd name="connsiteY265" fmla="*/ 6474546 h 6858000"/>
              <a:gd name="connsiteX266" fmla="*/ 11340753 w 12192000"/>
              <a:gd name="connsiteY266" fmla="*/ 6474546 h 6858000"/>
              <a:gd name="connsiteX267" fmla="*/ 11392166 w 12192000"/>
              <a:gd name="connsiteY267" fmla="*/ 6474546 h 6858000"/>
              <a:gd name="connsiteX268" fmla="*/ 11400392 w 12192000"/>
              <a:gd name="connsiteY268" fmla="*/ 6495329 h 6858000"/>
              <a:gd name="connsiteX269" fmla="*/ 11363375 w 12192000"/>
              <a:gd name="connsiteY269" fmla="*/ 6532742 h 6858000"/>
              <a:gd name="connsiteX270" fmla="*/ 11363375 w 12192000"/>
              <a:gd name="connsiteY270" fmla="*/ 6534820 h 6858000"/>
              <a:gd name="connsiteX271" fmla="*/ 11375714 w 12192000"/>
              <a:gd name="connsiteY271" fmla="*/ 6553526 h 6858000"/>
              <a:gd name="connsiteX272" fmla="*/ 11427127 w 12192000"/>
              <a:gd name="connsiteY272" fmla="*/ 6538978 h 6858000"/>
              <a:gd name="connsiteX273" fmla="*/ 11439467 w 12192000"/>
              <a:gd name="connsiteY273" fmla="*/ 6557684 h 6858000"/>
              <a:gd name="connsiteX274" fmla="*/ 11412731 w 12192000"/>
              <a:gd name="connsiteY274" fmla="*/ 6603410 h 6858000"/>
              <a:gd name="connsiteX275" fmla="*/ 11414788 w 12192000"/>
              <a:gd name="connsiteY275" fmla="*/ 6605487 h 6858000"/>
              <a:gd name="connsiteX276" fmla="*/ 11429184 w 12192000"/>
              <a:gd name="connsiteY276" fmla="*/ 6620037 h 6858000"/>
              <a:gd name="connsiteX277" fmla="*/ 11431240 w 12192000"/>
              <a:gd name="connsiteY277" fmla="*/ 6620037 h 6858000"/>
              <a:gd name="connsiteX278" fmla="*/ 11476484 w 12192000"/>
              <a:gd name="connsiteY278" fmla="*/ 6593017 h 6858000"/>
              <a:gd name="connsiteX279" fmla="*/ 11492937 w 12192000"/>
              <a:gd name="connsiteY279" fmla="*/ 6607566 h 6858000"/>
              <a:gd name="connsiteX280" fmla="*/ 11480598 w 12192000"/>
              <a:gd name="connsiteY280" fmla="*/ 6657449 h 6858000"/>
              <a:gd name="connsiteX281" fmla="*/ 11480598 w 12192000"/>
              <a:gd name="connsiteY281" fmla="*/ 6659528 h 6858000"/>
              <a:gd name="connsiteX282" fmla="*/ 11499106 w 12192000"/>
              <a:gd name="connsiteY282" fmla="*/ 6669919 h 6858000"/>
              <a:gd name="connsiteX283" fmla="*/ 11499106 w 12192000"/>
              <a:gd name="connsiteY283" fmla="*/ 6671998 h 6858000"/>
              <a:gd name="connsiteX284" fmla="*/ 11501163 w 12192000"/>
              <a:gd name="connsiteY284" fmla="*/ 6669919 h 6858000"/>
              <a:gd name="connsiteX285" fmla="*/ 11538180 w 12192000"/>
              <a:gd name="connsiteY285" fmla="*/ 6632508 h 6858000"/>
              <a:gd name="connsiteX286" fmla="*/ 11556689 w 12192000"/>
              <a:gd name="connsiteY286" fmla="*/ 6640822 h 6858000"/>
              <a:gd name="connsiteX287" fmla="*/ 11554632 w 12192000"/>
              <a:gd name="connsiteY287" fmla="*/ 6667842 h 6858000"/>
              <a:gd name="connsiteX288" fmla="*/ 11556689 w 12192000"/>
              <a:gd name="connsiteY288" fmla="*/ 6692783 h 6858000"/>
              <a:gd name="connsiteX289" fmla="*/ 11556689 w 12192000"/>
              <a:gd name="connsiteY289" fmla="*/ 6694861 h 6858000"/>
              <a:gd name="connsiteX290" fmla="*/ 11558746 w 12192000"/>
              <a:gd name="connsiteY290" fmla="*/ 6694861 h 6858000"/>
              <a:gd name="connsiteX291" fmla="*/ 11579311 w 12192000"/>
              <a:gd name="connsiteY291" fmla="*/ 6701096 h 6858000"/>
              <a:gd name="connsiteX292" fmla="*/ 11581367 w 12192000"/>
              <a:gd name="connsiteY292" fmla="*/ 6701096 h 6858000"/>
              <a:gd name="connsiteX293" fmla="*/ 11606046 w 12192000"/>
              <a:gd name="connsiteY293" fmla="*/ 6655371 h 6858000"/>
              <a:gd name="connsiteX294" fmla="*/ 11628668 w 12192000"/>
              <a:gd name="connsiteY294" fmla="*/ 6657449 h 6858000"/>
              <a:gd name="connsiteX295" fmla="*/ 11641007 w 12192000"/>
              <a:gd name="connsiteY295" fmla="*/ 6709410 h 6858000"/>
              <a:gd name="connsiteX296" fmla="*/ 11643063 w 12192000"/>
              <a:gd name="connsiteY296" fmla="*/ 6709410 h 6858000"/>
              <a:gd name="connsiteX297" fmla="*/ 11663629 w 12192000"/>
              <a:gd name="connsiteY297" fmla="*/ 6709410 h 6858000"/>
              <a:gd name="connsiteX298" fmla="*/ 11665686 w 12192000"/>
              <a:gd name="connsiteY298" fmla="*/ 6709410 h 6858000"/>
              <a:gd name="connsiteX299" fmla="*/ 11680082 w 12192000"/>
              <a:gd name="connsiteY299" fmla="*/ 6657449 h 6858000"/>
              <a:gd name="connsiteX300" fmla="*/ 11700647 w 12192000"/>
              <a:gd name="connsiteY300" fmla="*/ 6655371 h 6858000"/>
              <a:gd name="connsiteX301" fmla="*/ 11727382 w 12192000"/>
              <a:gd name="connsiteY301" fmla="*/ 6701096 h 6858000"/>
              <a:gd name="connsiteX302" fmla="*/ 11747947 w 12192000"/>
              <a:gd name="connsiteY302" fmla="*/ 6694861 h 6858000"/>
              <a:gd name="connsiteX303" fmla="*/ 11750004 w 12192000"/>
              <a:gd name="connsiteY303" fmla="*/ 6694861 h 6858000"/>
              <a:gd name="connsiteX304" fmla="*/ 11752060 w 12192000"/>
              <a:gd name="connsiteY304" fmla="*/ 6667842 h 6858000"/>
              <a:gd name="connsiteX305" fmla="*/ 11750004 w 12192000"/>
              <a:gd name="connsiteY305" fmla="*/ 6640822 h 6858000"/>
              <a:gd name="connsiteX306" fmla="*/ 11770569 w 12192000"/>
              <a:gd name="connsiteY306" fmla="*/ 6632508 h 6858000"/>
              <a:gd name="connsiteX307" fmla="*/ 11807586 w 12192000"/>
              <a:gd name="connsiteY307" fmla="*/ 6669919 h 6858000"/>
              <a:gd name="connsiteX308" fmla="*/ 11826095 w 12192000"/>
              <a:gd name="connsiteY308" fmla="*/ 6659528 h 6858000"/>
              <a:gd name="connsiteX309" fmla="*/ 11828152 w 12192000"/>
              <a:gd name="connsiteY309" fmla="*/ 6657449 h 6858000"/>
              <a:gd name="connsiteX310" fmla="*/ 11828152 w 12192000"/>
              <a:gd name="connsiteY310" fmla="*/ 6655371 h 6858000"/>
              <a:gd name="connsiteX311" fmla="*/ 11813756 w 12192000"/>
              <a:gd name="connsiteY311" fmla="*/ 6607566 h 6858000"/>
              <a:gd name="connsiteX312" fmla="*/ 11830208 w 12192000"/>
              <a:gd name="connsiteY312" fmla="*/ 6593017 h 6858000"/>
              <a:gd name="connsiteX313" fmla="*/ 11875452 w 12192000"/>
              <a:gd name="connsiteY313" fmla="*/ 6620037 h 6858000"/>
              <a:gd name="connsiteX314" fmla="*/ 11877509 w 12192000"/>
              <a:gd name="connsiteY314" fmla="*/ 6620037 h 6858000"/>
              <a:gd name="connsiteX315" fmla="*/ 11891905 w 12192000"/>
              <a:gd name="connsiteY315" fmla="*/ 6603410 h 6858000"/>
              <a:gd name="connsiteX316" fmla="*/ 11893961 w 12192000"/>
              <a:gd name="connsiteY316" fmla="*/ 6603410 h 6858000"/>
              <a:gd name="connsiteX317" fmla="*/ 11867226 w 12192000"/>
              <a:gd name="connsiteY317" fmla="*/ 6557684 h 6858000"/>
              <a:gd name="connsiteX318" fmla="*/ 11879565 w 12192000"/>
              <a:gd name="connsiteY318" fmla="*/ 6538978 h 6858000"/>
              <a:gd name="connsiteX319" fmla="*/ 11930979 w 12192000"/>
              <a:gd name="connsiteY319" fmla="*/ 6553526 h 6858000"/>
              <a:gd name="connsiteX320" fmla="*/ 11933035 w 12192000"/>
              <a:gd name="connsiteY320" fmla="*/ 6551448 h 6858000"/>
              <a:gd name="connsiteX321" fmla="*/ 11943318 w 12192000"/>
              <a:gd name="connsiteY321" fmla="*/ 6532742 h 6858000"/>
              <a:gd name="connsiteX322" fmla="*/ 11943318 w 12192000"/>
              <a:gd name="connsiteY322" fmla="*/ 6530664 h 6858000"/>
              <a:gd name="connsiteX323" fmla="*/ 11906300 w 12192000"/>
              <a:gd name="connsiteY323" fmla="*/ 6495329 h 6858000"/>
              <a:gd name="connsiteX324" fmla="*/ 11914526 w 12192000"/>
              <a:gd name="connsiteY324" fmla="*/ 6474546 h 6858000"/>
              <a:gd name="connsiteX325" fmla="*/ 11965940 w 12192000"/>
              <a:gd name="connsiteY325" fmla="*/ 6474546 h 6858000"/>
              <a:gd name="connsiteX326" fmla="*/ 11967996 w 12192000"/>
              <a:gd name="connsiteY326" fmla="*/ 6474546 h 6858000"/>
              <a:gd name="connsiteX327" fmla="*/ 11972109 w 12192000"/>
              <a:gd name="connsiteY327" fmla="*/ 6453761 h 6858000"/>
              <a:gd name="connsiteX328" fmla="*/ 11972109 w 12192000"/>
              <a:gd name="connsiteY328" fmla="*/ 6451682 h 6858000"/>
              <a:gd name="connsiteX329" fmla="*/ 11926866 w 12192000"/>
              <a:gd name="connsiteY329" fmla="*/ 6424662 h 6858000"/>
              <a:gd name="connsiteX330" fmla="*/ 11930979 w 12192000"/>
              <a:gd name="connsiteY330" fmla="*/ 6403878 h 6858000"/>
              <a:gd name="connsiteX331" fmla="*/ 11980336 w 12192000"/>
              <a:gd name="connsiteY331" fmla="*/ 6389329 h 6858000"/>
              <a:gd name="connsiteX332" fmla="*/ 11982392 w 12192000"/>
              <a:gd name="connsiteY332" fmla="*/ 6389329 h 6858000"/>
              <a:gd name="connsiteX333" fmla="*/ 11982392 w 12192000"/>
              <a:gd name="connsiteY333" fmla="*/ 6376858 h 6858000"/>
              <a:gd name="connsiteX334" fmla="*/ 11982392 w 12192000"/>
              <a:gd name="connsiteY334" fmla="*/ 6366465 h 6858000"/>
              <a:gd name="connsiteX335" fmla="*/ 11980336 w 12192000"/>
              <a:gd name="connsiteY335" fmla="*/ 6366465 h 6858000"/>
              <a:gd name="connsiteX336" fmla="*/ 11930979 w 12192000"/>
              <a:gd name="connsiteY336" fmla="*/ 6351917 h 6858000"/>
              <a:gd name="connsiteX337" fmla="*/ 11928922 w 12192000"/>
              <a:gd name="connsiteY337" fmla="*/ 6331132 h 6858000"/>
              <a:gd name="connsiteX338" fmla="*/ 11972109 w 12192000"/>
              <a:gd name="connsiteY338" fmla="*/ 6304112 h 6858000"/>
              <a:gd name="connsiteX339" fmla="*/ 11974166 w 12192000"/>
              <a:gd name="connsiteY339" fmla="*/ 6304112 h 6858000"/>
              <a:gd name="connsiteX340" fmla="*/ 11974166 w 12192000"/>
              <a:gd name="connsiteY340" fmla="*/ 6302033 h 6858000"/>
              <a:gd name="connsiteX341" fmla="*/ 11967996 w 12192000"/>
              <a:gd name="connsiteY341" fmla="*/ 6281249 h 6858000"/>
              <a:gd name="connsiteX342" fmla="*/ 11965940 w 12192000"/>
              <a:gd name="connsiteY342" fmla="*/ 6281249 h 6858000"/>
              <a:gd name="connsiteX343" fmla="*/ 11914526 w 12192000"/>
              <a:gd name="connsiteY343" fmla="*/ 6281249 h 6858000"/>
              <a:gd name="connsiteX344" fmla="*/ 11906300 w 12192000"/>
              <a:gd name="connsiteY344" fmla="*/ 6260465 h 6858000"/>
              <a:gd name="connsiteX345" fmla="*/ 11943318 w 12192000"/>
              <a:gd name="connsiteY345" fmla="*/ 6223053 h 6858000"/>
              <a:gd name="connsiteX346" fmla="*/ 11943318 w 12192000"/>
              <a:gd name="connsiteY346" fmla="*/ 6220974 h 6858000"/>
              <a:gd name="connsiteX347" fmla="*/ 11933035 w 12192000"/>
              <a:gd name="connsiteY347" fmla="*/ 6202268 h 6858000"/>
              <a:gd name="connsiteX348" fmla="*/ 11930979 w 12192000"/>
              <a:gd name="connsiteY348" fmla="*/ 6202268 h 6858000"/>
              <a:gd name="connsiteX349" fmla="*/ 11881622 w 12192000"/>
              <a:gd name="connsiteY349" fmla="*/ 6214739 h 6858000"/>
              <a:gd name="connsiteX350" fmla="*/ 11867226 w 12192000"/>
              <a:gd name="connsiteY350" fmla="*/ 6198111 h 6858000"/>
              <a:gd name="connsiteX351" fmla="*/ 11893961 w 12192000"/>
              <a:gd name="connsiteY351" fmla="*/ 6152385 h 6858000"/>
              <a:gd name="connsiteX352" fmla="*/ 11893961 w 12192000"/>
              <a:gd name="connsiteY352" fmla="*/ 6150307 h 6858000"/>
              <a:gd name="connsiteX353" fmla="*/ 11877509 w 12192000"/>
              <a:gd name="connsiteY353" fmla="*/ 6135757 h 6858000"/>
              <a:gd name="connsiteX354" fmla="*/ 11832265 w 12192000"/>
              <a:gd name="connsiteY354" fmla="*/ 6160699 h 6858000"/>
              <a:gd name="connsiteX355" fmla="*/ 11813756 w 12192000"/>
              <a:gd name="connsiteY355" fmla="*/ 6148228 h 6858000"/>
              <a:gd name="connsiteX356" fmla="*/ 11828152 w 12192000"/>
              <a:gd name="connsiteY356" fmla="*/ 6098345 h 6858000"/>
              <a:gd name="connsiteX357" fmla="*/ 11828152 w 12192000"/>
              <a:gd name="connsiteY357" fmla="*/ 6096267 h 6858000"/>
              <a:gd name="connsiteX358" fmla="*/ 11809643 w 12192000"/>
              <a:gd name="connsiteY358" fmla="*/ 6085875 h 6858000"/>
              <a:gd name="connsiteX359" fmla="*/ 11807586 w 12192000"/>
              <a:gd name="connsiteY359" fmla="*/ 6083796 h 6858000"/>
              <a:gd name="connsiteX360" fmla="*/ 11807586 w 12192000"/>
              <a:gd name="connsiteY360" fmla="*/ 6085875 h 6858000"/>
              <a:gd name="connsiteX361" fmla="*/ 11770569 w 12192000"/>
              <a:gd name="connsiteY361" fmla="*/ 6121208 h 6858000"/>
              <a:gd name="connsiteX362" fmla="*/ 11750004 w 12192000"/>
              <a:gd name="connsiteY362" fmla="*/ 6112895 h 6858000"/>
              <a:gd name="connsiteX363" fmla="*/ 11754116 w 12192000"/>
              <a:gd name="connsiteY363" fmla="*/ 6085875 h 6858000"/>
              <a:gd name="connsiteX364" fmla="*/ 11750004 w 12192000"/>
              <a:gd name="connsiteY364" fmla="*/ 6060933 h 6858000"/>
              <a:gd name="connsiteX365" fmla="*/ 11750004 w 12192000"/>
              <a:gd name="connsiteY365" fmla="*/ 6058855 h 6858000"/>
              <a:gd name="connsiteX366" fmla="*/ 11747947 w 12192000"/>
              <a:gd name="connsiteY366" fmla="*/ 6058855 h 6858000"/>
              <a:gd name="connsiteX367" fmla="*/ 11727382 w 12192000"/>
              <a:gd name="connsiteY367" fmla="*/ 6054698 h 6858000"/>
              <a:gd name="connsiteX368" fmla="*/ 11700647 w 12192000"/>
              <a:gd name="connsiteY368" fmla="*/ 6100424 h 6858000"/>
              <a:gd name="connsiteX369" fmla="*/ 11678025 w 12192000"/>
              <a:gd name="connsiteY369" fmla="*/ 6096267 h 6858000"/>
              <a:gd name="connsiteX370" fmla="*/ 11665686 w 12192000"/>
              <a:gd name="connsiteY370" fmla="*/ 6046384 h 6858000"/>
              <a:gd name="connsiteX371" fmla="*/ 11663629 w 12192000"/>
              <a:gd name="connsiteY371" fmla="*/ 6046384 h 6858000"/>
              <a:gd name="connsiteX372" fmla="*/ 11643063 w 12192000"/>
              <a:gd name="connsiteY372" fmla="*/ 6046384 h 6858000"/>
              <a:gd name="connsiteX373" fmla="*/ 11641007 w 12192000"/>
              <a:gd name="connsiteY373" fmla="*/ 604638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8106" y="6443815"/>
                </a:moveTo>
                <a:cubicBezTo>
                  <a:pt x="11612187" y="6441731"/>
                  <a:pt x="11614228" y="6441731"/>
                  <a:pt x="11618309" y="6443815"/>
                </a:cubicBezTo>
                <a:cubicBezTo>
                  <a:pt x="11620349" y="6445900"/>
                  <a:pt x="11622390" y="6447984"/>
                  <a:pt x="11622390" y="6452153"/>
                </a:cubicBezTo>
                <a:cubicBezTo>
                  <a:pt x="11628512" y="6554297"/>
                  <a:pt x="11628512" y="6554297"/>
                  <a:pt x="11628512" y="6554297"/>
                </a:cubicBezTo>
                <a:cubicBezTo>
                  <a:pt x="11630552" y="6560550"/>
                  <a:pt x="11628512" y="6562635"/>
                  <a:pt x="11626471" y="6564719"/>
                </a:cubicBezTo>
                <a:cubicBezTo>
                  <a:pt x="11624431" y="6566804"/>
                  <a:pt x="11622390" y="6564719"/>
                  <a:pt x="11620349" y="6564719"/>
                </a:cubicBezTo>
                <a:cubicBezTo>
                  <a:pt x="11575456" y="6554297"/>
                  <a:pt x="11544846" y="6535535"/>
                  <a:pt x="11514237" y="6502183"/>
                </a:cubicBezTo>
                <a:cubicBezTo>
                  <a:pt x="11512196" y="6500099"/>
                  <a:pt x="11510155" y="6498014"/>
                  <a:pt x="11510155" y="6495930"/>
                </a:cubicBezTo>
                <a:cubicBezTo>
                  <a:pt x="11510155" y="6495930"/>
                  <a:pt x="11510155" y="6495930"/>
                  <a:pt x="11510155" y="6493844"/>
                </a:cubicBezTo>
                <a:cubicBezTo>
                  <a:pt x="11510155" y="6491760"/>
                  <a:pt x="11514237" y="6489675"/>
                  <a:pt x="11516277" y="6489675"/>
                </a:cubicBezTo>
                <a:cubicBezTo>
                  <a:pt x="11608106" y="6443815"/>
                  <a:pt x="11608106" y="6443815"/>
                  <a:pt x="11608106" y="6443815"/>
                </a:cubicBezTo>
                <a:close/>
                <a:moveTo>
                  <a:pt x="11690840" y="6441731"/>
                </a:moveTo>
                <a:cubicBezTo>
                  <a:pt x="11694960" y="6441731"/>
                  <a:pt x="11697021" y="6441731"/>
                  <a:pt x="11701142" y="6441731"/>
                </a:cubicBezTo>
                <a:cubicBezTo>
                  <a:pt x="11791801" y="6487497"/>
                  <a:pt x="11791801" y="6487497"/>
                  <a:pt x="11791801" y="6487497"/>
                </a:cubicBezTo>
                <a:cubicBezTo>
                  <a:pt x="11795922" y="6489577"/>
                  <a:pt x="11797982" y="6491657"/>
                  <a:pt x="11800043" y="6493738"/>
                </a:cubicBezTo>
                <a:cubicBezTo>
                  <a:pt x="11800043" y="6495818"/>
                  <a:pt x="11797982" y="6497898"/>
                  <a:pt x="11795922" y="6499978"/>
                </a:cubicBezTo>
                <a:cubicBezTo>
                  <a:pt x="11765016" y="6533262"/>
                  <a:pt x="11732048" y="6551985"/>
                  <a:pt x="11688780" y="6562386"/>
                </a:cubicBezTo>
                <a:cubicBezTo>
                  <a:pt x="11684658" y="6564466"/>
                  <a:pt x="11682598" y="6564466"/>
                  <a:pt x="11680537" y="6562386"/>
                </a:cubicBezTo>
                <a:cubicBezTo>
                  <a:pt x="11678477" y="6560306"/>
                  <a:pt x="11678477" y="6556145"/>
                  <a:pt x="11678477" y="6554065"/>
                </a:cubicBezTo>
                <a:cubicBezTo>
                  <a:pt x="11686719" y="6450052"/>
                  <a:pt x="11686719" y="6450052"/>
                  <a:pt x="11686719" y="6450052"/>
                </a:cubicBezTo>
                <a:cubicBezTo>
                  <a:pt x="11686719" y="6447972"/>
                  <a:pt x="11688780" y="6443811"/>
                  <a:pt x="11690840" y="6441731"/>
                </a:cubicBezTo>
                <a:close/>
                <a:moveTo>
                  <a:pt x="10873105" y="6401988"/>
                </a:moveTo>
                <a:cubicBezTo>
                  <a:pt x="10873105" y="6401988"/>
                  <a:pt x="10873105" y="6401988"/>
                  <a:pt x="10873105" y="6445191"/>
                </a:cubicBezTo>
                <a:cubicBezTo>
                  <a:pt x="10873105" y="6445191"/>
                  <a:pt x="10846037" y="6453420"/>
                  <a:pt x="10825216" y="6453420"/>
                </a:cubicBezTo>
                <a:cubicBezTo>
                  <a:pt x="10808559" y="6453420"/>
                  <a:pt x="10806477" y="6436962"/>
                  <a:pt x="10806477" y="6428733"/>
                </a:cubicBezTo>
                <a:cubicBezTo>
                  <a:pt x="10806477" y="6414332"/>
                  <a:pt x="10814806" y="6406103"/>
                  <a:pt x="10831463" y="6404046"/>
                </a:cubicBezTo>
                <a:close/>
                <a:moveTo>
                  <a:pt x="10523604" y="6331854"/>
                </a:moveTo>
                <a:cubicBezTo>
                  <a:pt x="10552241" y="6331854"/>
                  <a:pt x="10564515" y="6348461"/>
                  <a:pt x="10564515" y="6392053"/>
                </a:cubicBezTo>
                <a:cubicBezTo>
                  <a:pt x="10564515" y="6429417"/>
                  <a:pt x="10558379" y="6452251"/>
                  <a:pt x="10523604" y="6452251"/>
                </a:cubicBezTo>
                <a:cubicBezTo>
                  <a:pt x="10488829" y="6452251"/>
                  <a:pt x="10482692" y="6429417"/>
                  <a:pt x="10482692" y="6392053"/>
                </a:cubicBezTo>
                <a:cubicBezTo>
                  <a:pt x="10482692" y="6348461"/>
                  <a:pt x="10492920" y="6331854"/>
                  <a:pt x="10523604" y="6331854"/>
                </a:cubicBezTo>
                <a:close/>
                <a:moveTo>
                  <a:pt x="11677827" y="6323542"/>
                </a:moveTo>
                <a:cubicBezTo>
                  <a:pt x="11680654" y="6323023"/>
                  <a:pt x="11683737" y="6323542"/>
                  <a:pt x="11686820" y="6324581"/>
                </a:cubicBezTo>
                <a:cubicBezTo>
                  <a:pt x="11703266" y="6337050"/>
                  <a:pt x="11713544" y="6355752"/>
                  <a:pt x="11713544" y="6376532"/>
                </a:cubicBezTo>
                <a:cubicBezTo>
                  <a:pt x="11713544" y="6407703"/>
                  <a:pt x="11686820" y="6434717"/>
                  <a:pt x="11653930" y="6434717"/>
                </a:cubicBezTo>
                <a:cubicBezTo>
                  <a:pt x="11621040" y="6434717"/>
                  <a:pt x="11594316" y="6407703"/>
                  <a:pt x="11594316" y="6376532"/>
                </a:cubicBezTo>
                <a:cubicBezTo>
                  <a:pt x="11594316" y="6355752"/>
                  <a:pt x="11604594" y="6337050"/>
                  <a:pt x="11621040" y="6326660"/>
                </a:cubicBezTo>
                <a:cubicBezTo>
                  <a:pt x="11627207" y="6322503"/>
                  <a:pt x="11633373" y="6322503"/>
                  <a:pt x="11637485" y="6328737"/>
                </a:cubicBezTo>
                <a:cubicBezTo>
                  <a:pt x="11641596" y="6334972"/>
                  <a:pt x="11639541" y="6341205"/>
                  <a:pt x="11635429" y="6345362"/>
                </a:cubicBezTo>
                <a:cubicBezTo>
                  <a:pt x="11625151" y="6351596"/>
                  <a:pt x="11618984" y="6364064"/>
                  <a:pt x="11618984" y="6376532"/>
                </a:cubicBezTo>
                <a:cubicBezTo>
                  <a:pt x="11618984" y="6395235"/>
                  <a:pt x="11635429" y="6411859"/>
                  <a:pt x="11653930" y="6411859"/>
                </a:cubicBezTo>
                <a:cubicBezTo>
                  <a:pt x="11672431" y="6411859"/>
                  <a:pt x="11688876" y="6395235"/>
                  <a:pt x="11688876" y="6376532"/>
                </a:cubicBezTo>
                <a:cubicBezTo>
                  <a:pt x="11688876" y="6364064"/>
                  <a:pt x="11682709" y="6351596"/>
                  <a:pt x="11672431" y="6345362"/>
                </a:cubicBezTo>
                <a:cubicBezTo>
                  <a:pt x="11668320" y="6341205"/>
                  <a:pt x="11666264" y="6334972"/>
                  <a:pt x="11670375" y="6328737"/>
                </a:cubicBezTo>
                <a:cubicBezTo>
                  <a:pt x="11672431" y="6325621"/>
                  <a:pt x="11675001" y="6324062"/>
                  <a:pt x="11677827" y="6323542"/>
                </a:cubicBezTo>
                <a:close/>
                <a:moveTo>
                  <a:pt x="11826761" y="6308476"/>
                </a:moveTo>
                <a:cubicBezTo>
                  <a:pt x="11828828" y="6308476"/>
                  <a:pt x="11830894" y="6312628"/>
                  <a:pt x="11830894" y="6314705"/>
                </a:cubicBezTo>
                <a:cubicBezTo>
                  <a:pt x="11843292" y="6358303"/>
                  <a:pt x="11843292" y="6395673"/>
                  <a:pt x="11830894" y="6439272"/>
                </a:cubicBezTo>
                <a:cubicBezTo>
                  <a:pt x="11828828" y="6443424"/>
                  <a:pt x="11828828" y="6445500"/>
                  <a:pt x="11826761" y="6445500"/>
                </a:cubicBezTo>
                <a:cubicBezTo>
                  <a:pt x="11822628" y="6447576"/>
                  <a:pt x="11820562" y="6445500"/>
                  <a:pt x="11818495" y="6443424"/>
                </a:cubicBezTo>
                <a:cubicBezTo>
                  <a:pt x="11733770" y="6385292"/>
                  <a:pt x="11733770" y="6385292"/>
                  <a:pt x="11733770" y="6385292"/>
                </a:cubicBezTo>
                <a:cubicBezTo>
                  <a:pt x="11729637" y="6383217"/>
                  <a:pt x="11727571" y="6381140"/>
                  <a:pt x="11727571" y="6376988"/>
                </a:cubicBezTo>
                <a:cubicBezTo>
                  <a:pt x="11727571" y="6374912"/>
                  <a:pt x="11729637" y="6370760"/>
                  <a:pt x="11733770" y="6368684"/>
                </a:cubicBezTo>
                <a:cubicBezTo>
                  <a:pt x="11818495" y="6310553"/>
                  <a:pt x="11818495" y="6310553"/>
                  <a:pt x="11818495" y="6310553"/>
                </a:cubicBezTo>
                <a:cubicBezTo>
                  <a:pt x="11820562" y="6308476"/>
                  <a:pt x="11824695" y="6308476"/>
                  <a:pt x="11826761" y="6308476"/>
                </a:cubicBezTo>
                <a:close/>
                <a:moveTo>
                  <a:pt x="11480933" y="6308476"/>
                </a:moveTo>
                <a:cubicBezTo>
                  <a:pt x="11485024" y="6308476"/>
                  <a:pt x="11487070" y="6310553"/>
                  <a:pt x="11489116" y="6312628"/>
                </a:cubicBezTo>
                <a:cubicBezTo>
                  <a:pt x="11572984" y="6368684"/>
                  <a:pt x="11572984" y="6368684"/>
                  <a:pt x="11572984" y="6368684"/>
                </a:cubicBezTo>
                <a:cubicBezTo>
                  <a:pt x="11577075" y="6370760"/>
                  <a:pt x="11579121" y="6374912"/>
                  <a:pt x="11579121" y="6376988"/>
                </a:cubicBezTo>
                <a:cubicBezTo>
                  <a:pt x="11579121" y="6381140"/>
                  <a:pt x="11577075" y="6383217"/>
                  <a:pt x="11572984" y="6385292"/>
                </a:cubicBezTo>
                <a:lnTo>
                  <a:pt x="11489116" y="6443424"/>
                </a:lnTo>
                <a:cubicBezTo>
                  <a:pt x="11485024" y="6445500"/>
                  <a:pt x="11482979" y="6447576"/>
                  <a:pt x="11480933" y="6445500"/>
                </a:cubicBezTo>
                <a:cubicBezTo>
                  <a:pt x="11478888" y="6445500"/>
                  <a:pt x="11476842" y="6443424"/>
                  <a:pt x="11476842" y="6439272"/>
                </a:cubicBezTo>
                <a:cubicBezTo>
                  <a:pt x="11464569" y="6395673"/>
                  <a:pt x="11464569" y="6360379"/>
                  <a:pt x="11476842" y="6314705"/>
                </a:cubicBezTo>
                <a:cubicBezTo>
                  <a:pt x="11476842" y="6312628"/>
                  <a:pt x="11478888" y="6310553"/>
                  <a:pt x="11480933" y="6308476"/>
                </a:cubicBezTo>
                <a:close/>
                <a:moveTo>
                  <a:pt x="11092888" y="6297956"/>
                </a:moveTo>
                <a:cubicBezTo>
                  <a:pt x="11090835" y="6297956"/>
                  <a:pt x="11088782" y="6297956"/>
                  <a:pt x="11086728" y="6300034"/>
                </a:cubicBezTo>
                <a:cubicBezTo>
                  <a:pt x="11084676" y="6302111"/>
                  <a:pt x="11084676" y="6304188"/>
                  <a:pt x="11084676" y="6306264"/>
                </a:cubicBezTo>
                <a:cubicBezTo>
                  <a:pt x="11125737" y="6464115"/>
                  <a:pt x="11125737" y="6464115"/>
                  <a:pt x="11125737" y="6464115"/>
                </a:cubicBezTo>
                <a:cubicBezTo>
                  <a:pt x="11127790" y="6472423"/>
                  <a:pt x="11136003" y="6484884"/>
                  <a:pt x="11150374" y="6484884"/>
                </a:cubicBezTo>
                <a:cubicBezTo>
                  <a:pt x="11158586" y="6484884"/>
                  <a:pt x="11158586" y="6484884"/>
                  <a:pt x="11158586" y="6484884"/>
                </a:cubicBezTo>
                <a:cubicBezTo>
                  <a:pt x="11156533" y="6489038"/>
                  <a:pt x="11156533" y="6491116"/>
                  <a:pt x="11154480" y="6493192"/>
                </a:cubicBezTo>
                <a:cubicBezTo>
                  <a:pt x="11154480" y="6495269"/>
                  <a:pt x="11154480" y="6495269"/>
                  <a:pt x="11154480" y="6495269"/>
                </a:cubicBezTo>
                <a:cubicBezTo>
                  <a:pt x="11152427" y="6501501"/>
                  <a:pt x="11150374" y="6513962"/>
                  <a:pt x="11129843" y="6513962"/>
                </a:cubicBezTo>
                <a:cubicBezTo>
                  <a:pt x="11094941" y="6511885"/>
                  <a:pt x="11094941" y="6511885"/>
                  <a:pt x="11094941" y="6511885"/>
                </a:cubicBezTo>
                <a:cubicBezTo>
                  <a:pt x="11092888" y="6509808"/>
                  <a:pt x="11090835" y="6511885"/>
                  <a:pt x="11088782" y="6513962"/>
                </a:cubicBezTo>
                <a:cubicBezTo>
                  <a:pt x="11086728" y="6513962"/>
                  <a:pt x="11086728" y="6516039"/>
                  <a:pt x="11086728" y="6518116"/>
                </a:cubicBezTo>
                <a:cubicBezTo>
                  <a:pt x="11086728" y="6536809"/>
                  <a:pt x="11086728" y="6536809"/>
                  <a:pt x="11086728" y="6536809"/>
                </a:cubicBezTo>
                <a:cubicBezTo>
                  <a:pt x="11086728" y="6540963"/>
                  <a:pt x="11088782" y="6543040"/>
                  <a:pt x="11092888" y="6543040"/>
                </a:cubicBezTo>
                <a:cubicBezTo>
                  <a:pt x="11103153" y="6547193"/>
                  <a:pt x="11123684" y="6549270"/>
                  <a:pt x="11140108" y="6549270"/>
                </a:cubicBezTo>
                <a:cubicBezTo>
                  <a:pt x="11140108" y="6549270"/>
                  <a:pt x="11140108" y="6549270"/>
                  <a:pt x="11142162" y="6549270"/>
                </a:cubicBezTo>
                <a:cubicBezTo>
                  <a:pt x="11168852" y="6549270"/>
                  <a:pt x="11187329" y="6532655"/>
                  <a:pt x="11195542" y="6497346"/>
                </a:cubicBezTo>
                <a:cubicBezTo>
                  <a:pt x="11205807" y="6457883"/>
                  <a:pt x="11220178" y="6405959"/>
                  <a:pt x="11228391" y="6368574"/>
                </a:cubicBezTo>
                <a:cubicBezTo>
                  <a:pt x="11232497" y="6351958"/>
                  <a:pt x="11236603" y="6337419"/>
                  <a:pt x="11240709" y="6327034"/>
                </a:cubicBezTo>
                <a:cubicBezTo>
                  <a:pt x="11244815" y="6306264"/>
                  <a:pt x="11244815" y="6306264"/>
                  <a:pt x="11244815" y="6306264"/>
                </a:cubicBezTo>
                <a:cubicBezTo>
                  <a:pt x="11244815" y="6304188"/>
                  <a:pt x="11244815" y="6302111"/>
                  <a:pt x="11242762" y="6300034"/>
                </a:cubicBezTo>
                <a:cubicBezTo>
                  <a:pt x="11242762" y="6297956"/>
                  <a:pt x="11240709" y="6297956"/>
                  <a:pt x="11238656" y="6297956"/>
                </a:cubicBezTo>
                <a:cubicBezTo>
                  <a:pt x="11209913" y="6297956"/>
                  <a:pt x="11209913" y="6297956"/>
                  <a:pt x="11209913" y="6297956"/>
                </a:cubicBezTo>
                <a:cubicBezTo>
                  <a:pt x="11207860" y="6297956"/>
                  <a:pt x="11203754" y="6300034"/>
                  <a:pt x="11203754" y="6302111"/>
                </a:cubicBezTo>
                <a:cubicBezTo>
                  <a:pt x="11166798" y="6443345"/>
                  <a:pt x="11166798" y="6443345"/>
                  <a:pt x="11166798" y="6443345"/>
                </a:cubicBezTo>
                <a:cubicBezTo>
                  <a:pt x="11164745" y="6443345"/>
                  <a:pt x="11164745" y="6443345"/>
                  <a:pt x="11164745" y="6443345"/>
                </a:cubicBezTo>
                <a:cubicBezTo>
                  <a:pt x="11125737" y="6302111"/>
                  <a:pt x="11125737" y="6302111"/>
                  <a:pt x="11125737" y="6302111"/>
                </a:cubicBezTo>
                <a:cubicBezTo>
                  <a:pt x="11125737" y="6300034"/>
                  <a:pt x="11123684" y="6297956"/>
                  <a:pt x="11119578" y="6297956"/>
                </a:cubicBezTo>
                <a:cubicBezTo>
                  <a:pt x="11092888" y="6297956"/>
                  <a:pt x="11092888" y="6297956"/>
                  <a:pt x="11092888" y="6297956"/>
                </a:cubicBezTo>
                <a:close/>
                <a:moveTo>
                  <a:pt x="11053116" y="6295619"/>
                </a:moveTo>
                <a:cubicBezTo>
                  <a:pt x="11034705" y="6295619"/>
                  <a:pt x="11016295" y="6308104"/>
                  <a:pt x="11004021" y="6316428"/>
                </a:cubicBezTo>
                <a:cubicBezTo>
                  <a:pt x="11004021" y="6303943"/>
                  <a:pt x="11004021" y="6303943"/>
                  <a:pt x="11004021" y="6303943"/>
                </a:cubicBezTo>
                <a:cubicBezTo>
                  <a:pt x="11004021" y="6299780"/>
                  <a:pt x="11001976" y="6297700"/>
                  <a:pt x="10997885" y="6297700"/>
                </a:cubicBezTo>
                <a:cubicBezTo>
                  <a:pt x="10969246" y="6297700"/>
                  <a:pt x="10969246" y="6297700"/>
                  <a:pt x="10969246" y="6297700"/>
                </a:cubicBezTo>
                <a:cubicBezTo>
                  <a:pt x="10965155" y="6297700"/>
                  <a:pt x="10963110" y="6299780"/>
                  <a:pt x="10963110" y="6303943"/>
                </a:cubicBezTo>
                <a:cubicBezTo>
                  <a:pt x="10963110" y="6478738"/>
                  <a:pt x="10963110" y="6478738"/>
                  <a:pt x="10963110" y="6478738"/>
                </a:cubicBezTo>
                <a:cubicBezTo>
                  <a:pt x="10963110" y="6482900"/>
                  <a:pt x="10965155" y="6484981"/>
                  <a:pt x="10969246" y="6484981"/>
                </a:cubicBezTo>
                <a:cubicBezTo>
                  <a:pt x="10997885" y="6484981"/>
                  <a:pt x="10997885" y="6484981"/>
                  <a:pt x="10997885" y="6484981"/>
                </a:cubicBezTo>
                <a:cubicBezTo>
                  <a:pt x="11001976" y="6484981"/>
                  <a:pt x="11004021" y="6482900"/>
                  <a:pt x="11004021" y="6478738"/>
                </a:cubicBezTo>
                <a:cubicBezTo>
                  <a:pt x="11004021" y="6358046"/>
                  <a:pt x="11004021" y="6358046"/>
                  <a:pt x="11004021" y="6358046"/>
                </a:cubicBezTo>
                <a:cubicBezTo>
                  <a:pt x="11012204" y="6351803"/>
                  <a:pt x="11030614" y="6337237"/>
                  <a:pt x="11055161" y="6335156"/>
                </a:cubicBezTo>
                <a:cubicBezTo>
                  <a:pt x="11059252" y="6335156"/>
                  <a:pt x="11061298" y="6330994"/>
                  <a:pt x="11061298" y="6328913"/>
                </a:cubicBezTo>
                <a:cubicBezTo>
                  <a:pt x="11061298" y="6301862"/>
                  <a:pt x="11061298" y="6301862"/>
                  <a:pt x="11061298" y="6301862"/>
                </a:cubicBezTo>
                <a:cubicBezTo>
                  <a:pt x="11061298" y="6299780"/>
                  <a:pt x="11061298" y="6297700"/>
                  <a:pt x="11059252" y="6297700"/>
                </a:cubicBezTo>
                <a:cubicBezTo>
                  <a:pt x="11057207" y="6295619"/>
                  <a:pt x="11055161" y="6295619"/>
                  <a:pt x="11053116" y="6295619"/>
                </a:cubicBezTo>
                <a:close/>
                <a:moveTo>
                  <a:pt x="10852208" y="6292112"/>
                </a:moveTo>
                <a:cubicBezTo>
                  <a:pt x="10831515" y="6292112"/>
                  <a:pt x="10796337" y="6298350"/>
                  <a:pt x="10781852" y="6300430"/>
                </a:cubicBezTo>
                <a:cubicBezTo>
                  <a:pt x="10777713" y="6300430"/>
                  <a:pt x="10775644" y="6304588"/>
                  <a:pt x="10775644" y="6306668"/>
                </a:cubicBezTo>
                <a:cubicBezTo>
                  <a:pt x="10775644" y="6306668"/>
                  <a:pt x="10775644" y="6306668"/>
                  <a:pt x="10777713" y="6331621"/>
                </a:cubicBezTo>
                <a:cubicBezTo>
                  <a:pt x="10777713" y="6333700"/>
                  <a:pt x="10777713" y="6335780"/>
                  <a:pt x="10779783" y="6335780"/>
                </a:cubicBezTo>
                <a:cubicBezTo>
                  <a:pt x="10781852" y="6337859"/>
                  <a:pt x="10781852" y="6337859"/>
                  <a:pt x="10783921" y="6337859"/>
                </a:cubicBezTo>
                <a:cubicBezTo>
                  <a:pt x="10800475" y="6337859"/>
                  <a:pt x="10829445" y="6333700"/>
                  <a:pt x="10850138" y="6333700"/>
                </a:cubicBezTo>
                <a:cubicBezTo>
                  <a:pt x="10864622" y="6333700"/>
                  <a:pt x="10872900" y="6342018"/>
                  <a:pt x="10872900" y="6356574"/>
                </a:cubicBezTo>
                <a:cubicBezTo>
                  <a:pt x="10872900" y="6356574"/>
                  <a:pt x="10872900" y="6356574"/>
                  <a:pt x="10872900" y="6369050"/>
                </a:cubicBezTo>
                <a:cubicBezTo>
                  <a:pt x="10872900" y="6369050"/>
                  <a:pt x="10872900" y="6369050"/>
                  <a:pt x="10827376" y="6373209"/>
                </a:cubicBezTo>
                <a:cubicBezTo>
                  <a:pt x="10781852" y="6375289"/>
                  <a:pt x="10763228" y="6391924"/>
                  <a:pt x="10763228" y="6429353"/>
                </a:cubicBezTo>
                <a:cubicBezTo>
                  <a:pt x="10763228" y="6468862"/>
                  <a:pt x="10783921" y="6489656"/>
                  <a:pt x="10819099" y="6489656"/>
                </a:cubicBezTo>
                <a:cubicBezTo>
                  <a:pt x="10848069" y="6489656"/>
                  <a:pt x="10879108" y="6477180"/>
                  <a:pt x="10879108" y="6477180"/>
                </a:cubicBezTo>
                <a:cubicBezTo>
                  <a:pt x="10887385" y="6483418"/>
                  <a:pt x="10893593" y="6487577"/>
                  <a:pt x="10908078" y="6489656"/>
                </a:cubicBezTo>
                <a:cubicBezTo>
                  <a:pt x="10910147" y="6489656"/>
                  <a:pt x="10912216" y="6489656"/>
                  <a:pt x="10914286" y="6487577"/>
                </a:cubicBezTo>
                <a:cubicBezTo>
                  <a:pt x="10914286" y="6485497"/>
                  <a:pt x="10916355" y="6483418"/>
                  <a:pt x="10916355" y="6481339"/>
                </a:cubicBezTo>
                <a:cubicBezTo>
                  <a:pt x="10916355" y="6481339"/>
                  <a:pt x="10916355" y="6481339"/>
                  <a:pt x="10916355" y="6356574"/>
                </a:cubicBezTo>
                <a:cubicBezTo>
                  <a:pt x="10916355" y="6312906"/>
                  <a:pt x="10895662" y="6292112"/>
                  <a:pt x="10852208" y="6292112"/>
                </a:cubicBezTo>
                <a:close/>
                <a:moveTo>
                  <a:pt x="10523603" y="6292112"/>
                </a:moveTo>
                <a:cubicBezTo>
                  <a:pt x="10477123" y="6292112"/>
                  <a:pt x="10439442" y="6336333"/>
                  <a:pt x="10439442" y="6390884"/>
                </a:cubicBezTo>
                <a:cubicBezTo>
                  <a:pt x="10439442" y="6445435"/>
                  <a:pt x="10477123" y="6489656"/>
                  <a:pt x="10523603" y="6489656"/>
                </a:cubicBezTo>
                <a:cubicBezTo>
                  <a:pt x="10570084" y="6489656"/>
                  <a:pt x="10607764" y="6445435"/>
                  <a:pt x="10607764" y="6390884"/>
                </a:cubicBezTo>
                <a:cubicBezTo>
                  <a:pt x="10607764" y="6336333"/>
                  <a:pt x="10570084" y="6292112"/>
                  <a:pt x="10523603" y="6292112"/>
                </a:cubicBezTo>
                <a:close/>
                <a:moveTo>
                  <a:pt x="10307649" y="6266396"/>
                </a:moveTo>
                <a:cubicBezTo>
                  <a:pt x="10307649" y="6266396"/>
                  <a:pt x="10307649" y="6266396"/>
                  <a:pt x="10324014" y="6266396"/>
                </a:cubicBezTo>
                <a:cubicBezTo>
                  <a:pt x="10354698" y="6266396"/>
                  <a:pt x="10366971" y="6287313"/>
                  <a:pt x="10366971" y="6306138"/>
                </a:cubicBezTo>
                <a:cubicBezTo>
                  <a:pt x="10366971" y="6329148"/>
                  <a:pt x="10348561" y="6343789"/>
                  <a:pt x="10321968" y="6343789"/>
                </a:cubicBezTo>
                <a:cubicBezTo>
                  <a:pt x="10299467" y="6345881"/>
                  <a:pt x="10285148" y="6343789"/>
                  <a:pt x="10276965" y="6343789"/>
                </a:cubicBezTo>
                <a:cubicBezTo>
                  <a:pt x="10276965" y="6343789"/>
                  <a:pt x="10276965" y="6343789"/>
                  <a:pt x="10276965" y="6268488"/>
                </a:cubicBezTo>
                <a:cubicBezTo>
                  <a:pt x="10281057" y="6266396"/>
                  <a:pt x="10291285" y="6266396"/>
                  <a:pt x="10307649" y="6266396"/>
                </a:cubicBezTo>
                <a:close/>
                <a:moveTo>
                  <a:pt x="10683886" y="6254707"/>
                </a:moveTo>
                <a:cubicBezTo>
                  <a:pt x="10683886" y="6254707"/>
                  <a:pt x="10683886" y="6254707"/>
                  <a:pt x="10655176" y="6260951"/>
                </a:cubicBezTo>
                <a:cubicBezTo>
                  <a:pt x="10651075" y="6263033"/>
                  <a:pt x="10649024" y="6265115"/>
                  <a:pt x="10649024" y="6267195"/>
                </a:cubicBezTo>
                <a:cubicBezTo>
                  <a:pt x="10649024" y="6267195"/>
                  <a:pt x="10649024" y="6267195"/>
                  <a:pt x="10649024" y="6298417"/>
                </a:cubicBezTo>
                <a:cubicBezTo>
                  <a:pt x="10649024" y="6298417"/>
                  <a:pt x="10649024" y="6298417"/>
                  <a:pt x="10632618" y="6298417"/>
                </a:cubicBezTo>
                <a:cubicBezTo>
                  <a:pt x="10628517" y="6298417"/>
                  <a:pt x="10626466" y="6300499"/>
                  <a:pt x="10626466" y="6304662"/>
                </a:cubicBezTo>
                <a:cubicBezTo>
                  <a:pt x="10626466" y="6304662"/>
                  <a:pt x="10626466" y="6304662"/>
                  <a:pt x="10626466" y="6329640"/>
                </a:cubicBezTo>
                <a:cubicBezTo>
                  <a:pt x="10626466" y="6333803"/>
                  <a:pt x="10628517" y="6335884"/>
                  <a:pt x="10632618" y="6335884"/>
                </a:cubicBezTo>
                <a:cubicBezTo>
                  <a:pt x="10632618" y="6335884"/>
                  <a:pt x="10632618" y="6335884"/>
                  <a:pt x="10649024" y="6335884"/>
                </a:cubicBezTo>
                <a:cubicBezTo>
                  <a:pt x="10649024" y="6335884"/>
                  <a:pt x="10649024" y="6335884"/>
                  <a:pt x="10649024" y="6419143"/>
                </a:cubicBezTo>
                <a:cubicBezTo>
                  <a:pt x="10649024" y="6475342"/>
                  <a:pt x="10663379" y="6491994"/>
                  <a:pt x="10704393" y="6491994"/>
                </a:cubicBezTo>
                <a:cubicBezTo>
                  <a:pt x="10714647" y="6491994"/>
                  <a:pt x="10726951" y="6487831"/>
                  <a:pt x="10737204" y="6487831"/>
                </a:cubicBezTo>
                <a:cubicBezTo>
                  <a:pt x="10741306" y="6485750"/>
                  <a:pt x="10743356" y="6483668"/>
                  <a:pt x="10743356" y="6479505"/>
                </a:cubicBezTo>
                <a:cubicBezTo>
                  <a:pt x="10743356" y="6479505"/>
                  <a:pt x="10743356" y="6479505"/>
                  <a:pt x="10741306" y="6456609"/>
                </a:cubicBezTo>
                <a:cubicBezTo>
                  <a:pt x="10741306" y="6452446"/>
                  <a:pt x="10739255" y="6448283"/>
                  <a:pt x="10735153" y="6448283"/>
                </a:cubicBezTo>
                <a:cubicBezTo>
                  <a:pt x="10729001" y="6448283"/>
                  <a:pt x="10718748" y="6450365"/>
                  <a:pt x="10710545" y="6450365"/>
                </a:cubicBezTo>
                <a:cubicBezTo>
                  <a:pt x="10692089" y="6450365"/>
                  <a:pt x="10692089" y="6439958"/>
                  <a:pt x="10692089" y="6412898"/>
                </a:cubicBezTo>
                <a:cubicBezTo>
                  <a:pt x="10692089" y="6412898"/>
                  <a:pt x="10692089" y="6412898"/>
                  <a:pt x="10692089" y="6335884"/>
                </a:cubicBezTo>
                <a:cubicBezTo>
                  <a:pt x="10692089" y="6335884"/>
                  <a:pt x="10692089" y="6335884"/>
                  <a:pt x="10735153" y="6335884"/>
                </a:cubicBezTo>
                <a:cubicBezTo>
                  <a:pt x="10739255" y="6335884"/>
                  <a:pt x="10741306" y="6333803"/>
                  <a:pt x="10741306" y="6329640"/>
                </a:cubicBezTo>
                <a:cubicBezTo>
                  <a:pt x="10741306" y="6329640"/>
                  <a:pt x="10741306" y="6329640"/>
                  <a:pt x="10741306" y="6304662"/>
                </a:cubicBezTo>
                <a:cubicBezTo>
                  <a:pt x="10741306" y="6300499"/>
                  <a:pt x="10739255" y="6298417"/>
                  <a:pt x="10735153" y="6298417"/>
                </a:cubicBezTo>
                <a:cubicBezTo>
                  <a:pt x="10735153" y="6298417"/>
                  <a:pt x="10735153" y="6298417"/>
                  <a:pt x="10692089" y="6298417"/>
                </a:cubicBezTo>
                <a:cubicBezTo>
                  <a:pt x="10692089" y="6298417"/>
                  <a:pt x="10692089" y="6298417"/>
                  <a:pt x="10692089" y="6260951"/>
                </a:cubicBezTo>
                <a:cubicBezTo>
                  <a:pt x="10692089" y="6258870"/>
                  <a:pt x="10690038" y="6256788"/>
                  <a:pt x="10690038" y="6254707"/>
                </a:cubicBezTo>
                <a:cubicBezTo>
                  <a:pt x="10687987" y="6254707"/>
                  <a:pt x="10685936" y="6254707"/>
                  <a:pt x="10683886" y="6254707"/>
                </a:cubicBezTo>
                <a:close/>
                <a:moveTo>
                  <a:pt x="10317982" y="6225485"/>
                </a:moveTo>
                <a:cubicBezTo>
                  <a:pt x="10307672" y="6225485"/>
                  <a:pt x="10276742" y="6225485"/>
                  <a:pt x="10237565" y="6229637"/>
                </a:cubicBezTo>
                <a:cubicBezTo>
                  <a:pt x="10235502" y="6229637"/>
                  <a:pt x="10231378" y="6233789"/>
                  <a:pt x="10231378" y="6237941"/>
                </a:cubicBezTo>
                <a:cubicBezTo>
                  <a:pt x="10231378" y="6237941"/>
                  <a:pt x="10231378" y="6237941"/>
                  <a:pt x="10231378" y="6478753"/>
                </a:cubicBezTo>
                <a:cubicBezTo>
                  <a:pt x="10231378" y="6482905"/>
                  <a:pt x="10235502" y="6484981"/>
                  <a:pt x="10239626" y="6484981"/>
                </a:cubicBezTo>
                <a:cubicBezTo>
                  <a:pt x="10239626" y="6484981"/>
                  <a:pt x="10239626" y="6484981"/>
                  <a:pt x="10268494" y="6484981"/>
                </a:cubicBezTo>
                <a:cubicBezTo>
                  <a:pt x="10272618" y="6484981"/>
                  <a:pt x="10276742" y="6482905"/>
                  <a:pt x="10276742" y="6478753"/>
                </a:cubicBezTo>
                <a:cubicBezTo>
                  <a:pt x="10276742" y="6478753"/>
                  <a:pt x="10276742" y="6478753"/>
                  <a:pt x="10276742" y="6383259"/>
                </a:cubicBezTo>
                <a:cubicBezTo>
                  <a:pt x="10284990" y="6383259"/>
                  <a:pt x="10303548" y="6385334"/>
                  <a:pt x="10326230" y="6385334"/>
                </a:cubicBezTo>
                <a:cubicBezTo>
                  <a:pt x="10326230" y="6385334"/>
                  <a:pt x="10326230" y="6385334"/>
                  <a:pt x="10367470" y="6480828"/>
                </a:cubicBezTo>
                <a:cubicBezTo>
                  <a:pt x="10369532" y="6484981"/>
                  <a:pt x="10371594" y="6484981"/>
                  <a:pt x="10373656" y="6484981"/>
                </a:cubicBezTo>
                <a:cubicBezTo>
                  <a:pt x="10373656" y="6484981"/>
                  <a:pt x="10373656" y="6484981"/>
                  <a:pt x="10406648" y="6484981"/>
                </a:cubicBezTo>
                <a:cubicBezTo>
                  <a:pt x="10410772" y="6484981"/>
                  <a:pt x="10412834" y="6484981"/>
                  <a:pt x="10412834" y="6482905"/>
                </a:cubicBezTo>
                <a:cubicBezTo>
                  <a:pt x="10414896" y="6480828"/>
                  <a:pt x="10414896" y="6478753"/>
                  <a:pt x="10414896" y="6476677"/>
                </a:cubicBezTo>
                <a:lnTo>
                  <a:pt x="10367470" y="6372879"/>
                </a:lnTo>
                <a:cubicBezTo>
                  <a:pt x="10398400" y="6358347"/>
                  <a:pt x="10412834" y="6335511"/>
                  <a:pt x="10412834" y="6304371"/>
                </a:cubicBezTo>
                <a:cubicBezTo>
                  <a:pt x="10412834" y="6269080"/>
                  <a:pt x="10396338" y="6225485"/>
                  <a:pt x="10324168" y="6225485"/>
                </a:cubicBezTo>
                <a:cubicBezTo>
                  <a:pt x="10324168" y="6225485"/>
                  <a:pt x="10322106" y="6225485"/>
                  <a:pt x="10317982" y="6225485"/>
                </a:cubicBezTo>
                <a:close/>
                <a:moveTo>
                  <a:pt x="11680537" y="6192479"/>
                </a:moveTo>
                <a:cubicBezTo>
                  <a:pt x="11682598" y="6190418"/>
                  <a:pt x="11686719" y="6190418"/>
                  <a:pt x="11688780" y="6192479"/>
                </a:cubicBezTo>
                <a:cubicBezTo>
                  <a:pt x="11732048" y="6202780"/>
                  <a:pt x="11765016" y="6221324"/>
                  <a:pt x="11795922" y="6254292"/>
                </a:cubicBezTo>
                <a:cubicBezTo>
                  <a:pt x="11797982" y="6256352"/>
                  <a:pt x="11800043" y="6258412"/>
                  <a:pt x="11800043" y="6260473"/>
                </a:cubicBezTo>
                <a:cubicBezTo>
                  <a:pt x="11797982" y="6264593"/>
                  <a:pt x="11795922" y="6264593"/>
                  <a:pt x="11791801" y="6266654"/>
                </a:cubicBezTo>
                <a:cubicBezTo>
                  <a:pt x="11701142" y="6309923"/>
                  <a:pt x="11701142" y="6309923"/>
                  <a:pt x="11701142" y="6309923"/>
                </a:cubicBezTo>
                <a:cubicBezTo>
                  <a:pt x="11697021" y="6311983"/>
                  <a:pt x="11692900" y="6311983"/>
                  <a:pt x="11690840" y="6311983"/>
                </a:cubicBezTo>
                <a:cubicBezTo>
                  <a:pt x="11688780" y="6309923"/>
                  <a:pt x="11686719" y="6305802"/>
                  <a:pt x="11686719" y="6301681"/>
                </a:cubicBezTo>
                <a:cubicBezTo>
                  <a:pt x="11678477" y="6200720"/>
                  <a:pt x="11678477" y="6200720"/>
                  <a:pt x="11678477" y="6200720"/>
                </a:cubicBezTo>
                <a:cubicBezTo>
                  <a:pt x="11678477" y="6196599"/>
                  <a:pt x="11678477" y="6194539"/>
                  <a:pt x="11680537" y="6192479"/>
                </a:cubicBezTo>
                <a:close/>
                <a:moveTo>
                  <a:pt x="11623202" y="6191708"/>
                </a:moveTo>
                <a:cubicBezTo>
                  <a:pt x="11624747" y="6191451"/>
                  <a:pt x="11626293" y="6191451"/>
                  <a:pt x="11627323" y="6192483"/>
                </a:cubicBezTo>
                <a:cubicBezTo>
                  <a:pt x="11627323" y="6194548"/>
                  <a:pt x="11629383" y="6196613"/>
                  <a:pt x="11629383" y="6202808"/>
                </a:cubicBezTo>
                <a:cubicBezTo>
                  <a:pt x="11621142" y="6303996"/>
                  <a:pt x="11621142" y="6303996"/>
                  <a:pt x="11621142" y="6303996"/>
                </a:cubicBezTo>
                <a:cubicBezTo>
                  <a:pt x="11621142" y="6308126"/>
                  <a:pt x="11619081" y="6310191"/>
                  <a:pt x="11617020" y="6312256"/>
                </a:cubicBezTo>
                <a:cubicBezTo>
                  <a:pt x="11612900" y="6314321"/>
                  <a:pt x="11610839" y="6314321"/>
                  <a:pt x="11606719" y="6312256"/>
                </a:cubicBezTo>
                <a:cubicBezTo>
                  <a:pt x="11516059" y="6266825"/>
                  <a:pt x="11516059" y="6266825"/>
                  <a:pt x="11516059" y="6266825"/>
                </a:cubicBezTo>
                <a:cubicBezTo>
                  <a:pt x="11511939" y="6266825"/>
                  <a:pt x="11509878" y="6264760"/>
                  <a:pt x="11507818" y="6260630"/>
                </a:cubicBezTo>
                <a:cubicBezTo>
                  <a:pt x="11507818" y="6258564"/>
                  <a:pt x="11509878" y="6256500"/>
                  <a:pt x="11511939" y="6254434"/>
                </a:cubicBezTo>
                <a:cubicBezTo>
                  <a:pt x="11542845" y="6221394"/>
                  <a:pt x="11575812" y="6202808"/>
                  <a:pt x="11619081" y="6192483"/>
                </a:cubicBezTo>
                <a:cubicBezTo>
                  <a:pt x="11620111" y="6192483"/>
                  <a:pt x="11621656" y="6191967"/>
                  <a:pt x="11623202" y="6191708"/>
                </a:cubicBezTo>
                <a:close/>
                <a:moveTo>
                  <a:pt x="11654515" y="6156519"/>
                </a:moveTo>
                <a:cubicBezTo>
                  <a:pt x="11534762" y="6156519"/>
                  <a:pt x="11437684" y="6254645"/>
                  <a:pt x="11437684" y="6375689"/>
                </a:cubicBezTo>
                <a:cubicBezTo>
                  <a:pt x="11437684" y="6496732"/>
                  <a:pt x="11534762" y="6594858"/>
                  <a:pt x="11654515" y="6594858"/>
                </a:cubicBezTo>
                <a:cubicBezTo>
                  <a:pt x="11774268" y="6594858"/>
                  <a:pt x="11871347" y="6496732"/>
                  <a:pt x="11871347" y="6375689"/>
                </a:cubicBezTo>
                <a:cubicBezTo>
                  <a:pt x="11871347" y="6254645"/>
                  <a:pt x="11774268" y="6156519"/>
                  <a:pt x="11654515" y="6156519"/>
                </a:cubicBezTo>
                <a:close/>
                <a:moveTo>
                  <a:pt x="11653930" y="6124960"/>
                </a:moveTo>
                <a:cubicBezTo>
                  <a:pt x="11790145" y="6124960"/>
                  <a:pt x="11900569" y="6236692"/>
                  <a:pt x="11900569" y="6374521"/>
                </a:cubicBezTo>
                <a:cubicBezTo>
                  <a:pt x="11900569" y="6512349"/>
                  <a:pt x="11790145" y="6624082"/>
                  <a:pt x="11653930" y="6624082"/>
                </a:cubicBezTo>
                <a:cubicBezTo>
                  <a:pt x="11517716" y="6624082"/>
                  <a:pt x="11407292" y="6512349"/>
                  <a:pt x="11407292" y="6374521"/>
                </a:cubicBezTo>
                <a:cubicBezTo>
                  <a:pt x="11407292" y="6236692"/>
                  <a:pt x="11517716" y="6124960"/>
                  <a:pt x="11653930" y="6124960"/>
                </a:cubicBezTo>
                <a:close/>
                <a:moveTo>
                  <a:pt x="11641007" y="6046384"/>
                </a:moveTo>
                <a:cubicBezTo>
                  <a:pt x="11632781" y="6060933"/>
                  <a:pt x="11628668" y="6079639"/>
                  <a:pt x="11628668" y="6096267"/>
                </a:cubicBezTo>
                <a:cubicBezTo>
                  <a:pt x="11624554" y="6096267"/>
                  <a:pt x="11608102" y="6098345"/>
                  <a:pt x="11606046" y="6100424"/>
                </a:cubicBezTo>
                <a:cubicBezTo>
                  <a:pt x="11599876" y="6081718"/>
                  <a:pt x="11591650" y="6065090"/>
                  <a:pt x="11579311" y="6054698"/>
                </a:cubicBezTo>
                <a:cubicBezTo>
                  <a:pt x="11579311" y="6052619"/>
                  <a:pt x="11579311" y="6052619"/>
                  <a:pt x="11579311" y="6052619"/>
                </a:cubicBezTo>
                <a:cubicBezTo>
                  <a:pt x="11577254" y="6054698"/>
                  <a:pt x="11577254" y="6054698"/>
                  <a:pt x="11577254" y="6054698"/>
                </a:cubicBezTo>
                <a:cubicBezTo>
                  <a:pt x="11571085" y="6054698"/>
                  <a:pt x="11562859" y="6056776"/>
                  <a:pt x="11556689" y="6058855"/>
                </a:cubicBezTo>
                <a:cubicBezTo>
                  <a:pt x="11556689" y="6060933"/>
                  <a:pt x="11556689" y="6060933"/>
                  <a:pt x="11556689" y="6060933"/>
                </a:cubicBezTo>
                <a:cubicBezTo>
                  <a:pt x="11554632" y="6069247"/>
                  <a:pt x="11552576" y="6077561"/>
                  <a:pt x="11552576" y="6085875"/>
                </a:cubicBezTo>
                <a:cubicBezTo>
                  <a:pt x="11552576" y="6096267"/>
                  <a:pt x="11554632" y="6104581"/>
                  <a:pt x="11556689" y="6112895"/>
                </a:cubicBezTo>
                <a:cubicBezTo>
                  <a:pt x="11554632" y="6112895"/>
                  <a:pt x="11538180" y="6121208"/>
                  <a:pt x="11536124" y="6121208"/>
                </a:cubicBezTo>
                <a:cubicBezTo>
                  <a:pt x="11525841" y="6106659"/>
                  <a:pt x="11513502" y="6092110"/>
                  <a:pt x="11499106" y="6085875"/>
                </a:cubicBezTo>
                <a:cubicBezTo>
                  <a:pt x="11499106" y="6083796"/>
                  <a:pt x="11499106" y="6083796"/>
                  <a:pt x="11499106" y="6083796"/>
                </a:cubicBezTo>
                <a:cubicBezTo>
                  <a:pt x="11497050" y="6083796"/>
                  <a:pt x="11497050" y="6083796"/>
                  <a:pt x="11497050" y="6083796"/>
                </a:cubicBezTo>
                <a:cubicBezTo>
                  <a:pt x="11490880" y="6087953"/>
                  <a:pt x="11484710" y="6092110"/>
                  <a:pt x="11478541" y="6096267"/>
                </a:cubicBezTo>
                <a:cubicBezTo>
                  <a:pt x="11478541" y="6096267"/>
                  <a:pt x="11478541" y="6098345"/>
                  <a:pt x="11478541" y="6098345"/>
                </a:cubicBezTo>
                <a:cubicBezTo>
                  <a:pt x="11478541" y="6114973"/>
                  <a:pt x="11482654" y="6131601"/>
                  <a:pt x="11490880" y="6148228"/>
                </a:cubicBezTo>
                <a:cubicBezTo>
                  <a:pt x="11488824" y="6150307"/>
                  <a:pt x="11476484" y="6158621"/>
                  <a:pt x="11474428" y="6160699"/>
                </a:cubicBezTo>
                <a:cubicBezTo>
                  <a:pt x="11462089" y="6148228"/>
                  <a:pt x="11445636" y="6137836"/>
                  <a:pt x="11431240" y="6133679"/>
                </a:cubicBezTo>
                <a:cubicBezTo>
                  <a:pt x="11429184" y="6133679"/>
                  <a:pt x="11429184" y="6133679"/>
                  <a:pt x="11429184" y="6133679"/>
                </a:cubicBezTo>
                <a:cubicBezTo>
                  <a:pt x="11429184" y="6135757"/>
                  <a:pt x="11429184" y="6135757"/>
                  <a:pt x="11429184" y="6135757"/>
                </a:cubicBezTo>
                <a:cubicBezTo>
                  <a:pt x="11423014" y="6137836"/>
                  <a:pt x="11416844" y="6144071"/>
                  <a:pt x="11412731" y="6150307"/>
                </a:cubicBezTo>
                <a:cubicBezTo>
                  <a:pt x="11412731" y="6152385"/>
                  <a:pt x="11412731" y="6152385"/>
                  <a:pt x="11412731" y="6152385"/>
                </a:cubicBezTo>
                <a:cubicBezTo>
                  <a:pt x="11416844" y="6166934"/>
                  <a:pt x="11427127" y="6183562"/>
                  <a:pt x="11439467" y="6198111"/>
                </a:cubicBezTo>
                <a:cubicBezTo>
                  <a:pt x="11437410" y="6198111"/>
                  <a:pt x="11427127" y="6212660"/>
                  <a:pt x="11425070" y="6214739"/>
                </a:cubicBezTo>
                <a:cubicBezTo>
                  <a:pt x="11410675" y="6206425"/>
                  <a:pt x="11392166" y="6202268"/>
                  <a:pt x="11375714" y="6202268"/>
                </a:cubicBezTo>
                <a:cubicBezTo>
                  <a:pt x="11373657" y="6202268"/>
                  <a:pt x="11373657" y="6202268"/>
                  <a:pt x="11373657" y="6202268"/>
                </a:cubicBezTo>
                <a:cubicBezTo>
                  <a:pt x="11369544" y="6206425"/>
                  <a:pt x="11365431" y="6214739"/>
                  <a:pt x="11363375" y="6220974"/>
                </a:cubicBezTo>
                <a:cubicBezTo>
                  <a:pt x="11363375" y="6223053"/>
                  <a:pt x="11363375" y="6223053"/>
                  <a:pt x="11363375" y="6223053"/>
                </a:cubicBezTo>
                <a:cubicBezTo>
                  <a:pt x="11371601" y="6237601"/>
                  <a:pt x="11383940" y="6250072"/>
                  <a:pt x="11400392" y="6260465"/>
                </a:cubicBezTo>
                <a:cubicBezTo>
                  <a:pt x="11398336" y="6262543"/>
                  <a:pt x="11392166" y="6277092"/>
                  <a:pt x="11392166" y="6279171"/>
                </a:cubicBezTo>
                <a:cubicBezTo>
                  <a:pt x="11373657" y="6275014"/>
                  <a:pt x="11355148" y="6275014"/>
                  <a:pt x="11340753" y="6279171"/>
                </a:cubicBezTo>
                <a:cubicBezTo>
                  <a:pt x="11338696" y="6279171"/>
                  <a:pt x="11338696" y="6279171"/>
                  <a:pt x="11338696" y="6279171"/>
                </a:cubicBezTo>
                <a:cubicBezTo>
                  <a:pt x="11338696" y="6281249"/>
                  <a:pt x="11338696" y="6281249"/>
                  <a:pt x="11338696" y="6281249"/>
                </a:cubicBezTo>
                <a:cubicBezTo>
                  <a:pt x="11336640" y="6287485"/>
                  <a:pt x="11334583" y="6295798"/>
                  <a:pt x="11332527" y="6302033"/>
                </a:cubicBezTo>
                <a:cubicBezTo>
                  <a:pt x="11334583" y="6304112"/>
                  <a:pt x="11334583" y="6304112"/>
                  <a:pt x="11334583" y="6304112"/>
                </a:cubicBezTo>
                <a:cubicBezTo>
                  <a:pt x="11344866" y="6314504"/>
                  <a:pt x="11361318" y="6324897"/>
                  <a:pt x="11377770" y="6329053"/>
                </a:cubicBezTo>
                <a:cubicBezTo>
                  <a:pt x="11377770" y="6331132"/>
                  <a:pt x="11375714" y="6349838"/>
                  <a:pt x="11375714" y="6351917"/>
                </a:cubicBezTo>
                <a:cubicBezTo>
                  <a:pt x="11357205" y="6351917"/>
                  <a:pt x="11338696" y="6356073"/>
                  <a:pt x="11326357" y="6364388"/>
                </a:cubicBezTo>
                <a:cubicBezTo>
                  <a:pt x="11324300" y="6364388"/>
                  <a:pt x="11324300" y="6364388"/>
                  <a:pt x="11324300" y="6364388"/>
                </a:cubicBezTo>
                <a:cubicBezTo>
                  <a:pt x="11324300" y="6366465"/>
                  <a:pt x="11324300" y="6366465"/>
                  <a:pt x="11324300" y="6366465"/>
                </a:cubicBezTo>
                <a:cubicBezTo>
                  <a:pt x="11324300" y="6368544"/>
                  <a:pt x="11324300" y="6372701"/>
                  <a:pt x="11324300" y="6376858"/>
                </a:cubicBezTo>
                <a:cubicBezTo>
                  <a:pt x="11324300" y="6381015"/>
                  <a:pt x="11324300" y="6385172"/>
                  <a:pt x="11324300" y="6387250"/>
                </a:cubicBezTo>
                <a:cubicBezTo>
                  <a:pt x="11324300" y="6389329"/>
                  <a:pt x="11324300" y="6389329"/>
                  <a:pt x="11324300" y="6389329"/>
                </a:cubicBezTo>
                <a:cubicBezTo>
                  <a:pt x="11326357" y="6389329"/>
                  <a:pt x="11326357" y="6389329"/>
                  <a:pt x="11326357" y="6389329"/>
                </a:cubicBezTo>
                <a:cubicBezTo>
                  <a:pt x="11338696" y="6397643"/>
                  <a:pt x="11357205" y="6401800"/>
                  <a:pt x="11375714" y="6401800"/>
                </a:cubicBezTo>
                <a:cubicBezTo>
                  <a:pt x="11375714" y="6405956"/>
                  <a:pt x="11377770" y="6422584"/>
                  <a:pt x="11379827" y="6424662"/>
                </a:cubicBezTo>
                <a:cubicBezTo>
                  <a:pt x="11361318" y="6430897"/>
                  <a:pt x="11344866" y="6439211"/>
                  <a:pt x="11334583" y="6451682"/>
                </a:cubicBezTo>
                <a:cubicBezTo>
                  <a:pt x="11332527" y="6451682"/>
                  <a:pt x="11332527" y="6451682"/>
                  <a:pt x="11332527" y="6451682"/>
                </a:cubicBezTo>
                <a:cubicBezTo>
                  <a:pt x="11332527" y="6453761"/>
                  <a:pt x="11332527" y="6453761"/>
                  <a:pt x="11332527" y="6453761"/>
                </a:cubicBezTo>
                <a:cubicBezTo>
                  <a:pt x="11334583" y="6459996"/>
                  <a:pt x="11336640" y="6468310"/>
                  <a:pt x="11338696" y="6474546"/>
                </a:cubicBezTo>
                <a:cubicBezTo>
                  <a:pt x="11340753" y="6474546"/>
                  <a:pt x="11340753" y="6474546"/>
                  <a:pt x="11340753" y="6474546"/>
                </a:cubicBezTo>
                <a:cubicBezTo>
                  <a:pt x="11355148" y="6480781"/>
                  <a:pt x="11375714" y="6478702"/>
                  <a:pt x="11392166" y="6474546"/>
                </a:cubicBezTo>
                <a:cubicBezTo>
                  <a:pt x="11392166" y="6476623"/>
                  <a:pt x="11400392" y="6493252"/>
                  <a:pt x="11400392" y="6495329"/>
                </a:cubicBezTo>
                <a:cubicBezTo>
                  <a:pt x="11385996" y="6503643"/>
                  <a:pt x="11371601" y="6518193"/>
                  <a:pt x="11363375" y="6532742"/>
                </a:cubicBezTo>
                <a:cubicBezTo>
                  <a:pt x="11363375" y="6534820"/>
                  <a:pt x="11363375" y="6534820"/>
                  <a:pt x="11363375" y="6534820"/>
                </a:cubicBezTo>
                <a:cubicBezTo>
                  <a:pt x="11365431" y="6538978"/>
                  <a:pt x="11371601" y="6547291"/>
                  <a:pt x="11375714" y="6553526"/>
                </a:cubicBezTo>
                <a:cubicBezTo>
                  <a:pt x="11392166" y="6553526"/>
                  <a:pt x="11410675" y="6549370"/>
                  <a:pt x="11427127" y="6538978"/>
                </a:cubicBezTo>
                <a:cubicBezTo>
                  <a:pt x="11427127" y="6541055"/>
                  <a:pt x="11437410" y="6555605"/>
                  <a:pt x="11439467" y="6557684"/>
                </a:cubicBezTo>
                <a:cubicBezTo>
                  <a:pt x="11427127" y="6570154"/>
                  <a:pt x="11416844" y="6586781"/>
                  <a:pt x="11412731" y="6603410"/>
                </a:cubicBezTo>
                <a:cubicBezTo>
                  <a:pt x="11414788" y="6605487"/>
                  <a:pt x="11414788" y="6605487"/>
                  <a:pt x="11414788" y="6605487"/>
                </a:cubicBezTo>
                <a:cubicBezTo>
                  <a:pt x="11416844" y="6609645"/>
                  <a:pt x="11425070" y="6615880"/>
                  <a:pt x="11429184" y="6620037"/>
                </a:cubicBezTo>
                <a:cubicBezTo>
                  <a:pt x="11431240" y="6620037"/>
                  <a:pt x="11431240" y="6620037"/>
                  <a:pt x="11431240" y="6620037"/>
                </a:cubicBezTo>
                <a:cubicBezTo>
                  <a:pt x="11445636" y="6615880"/>
                  <a:pt x="11462089" y="6607566"/>
                  <a:pt x="11476484" y="6593017"/>
                </a:cubicBezTo>
                <a:cubicBezTo>
                  <a:pt x="11478541" y="6595096"/>
                  <a:pt x="11490880" y="6605487"/>
                  <a:pt x="11492937" y="6607566"/>
                </a:cubicBezTo>
                <a:cubicBezTo>
                  <a:pt x="11484710" y="6624193"/>
                  <a:pt x="11480598" y="6640822"/>
                  <a:pt x="11480598" y="6657449"/>
                </a:cubicBezTo>
                <a:cubicBezTo>
                  <a:pt x="11480598" y="6657449"/>
                  <a:pt x="11480598" y="6659528"/>
                  <a:pt x="11480598" y="6659528"/>
                </a:cubicBezTo>
                <a:cubicBezTo>
                  <a:pt x="11484710" y="6663684"/>
                  <a:pt x="11492937" y="6667842"/>
                  <a:pt x="11499106" y="6669919"/>
                </a:cubicBezTo>
                <a:cubicBezTo>
                  <a:pt x="11499106" y="6671998"/>
                  <a:pt x="11499106" y="6671998"/>
                  <a:pt x="11499106" y="6671998"/>
                </a:cubicBezTo>
                <a:cubicBezTo>
                  <a:pt x="11501163" y="6669919"/>
                  <a:pt x="11501163" y="6669919"/>
                  <a:pt x="11501163" y="6669919"/>
                </a:cubicBezTo>
                <a:cubicBezTo>
                  <a:pt x="11515558" y="6661606"/>
                  <a:pt x="11527898" y="6649135"/>
                  <a:pt x="11538180" y="6632508"/>
                </a:cubicBezTo>
                <a:cubicBezTo>
                  <a:pt x="11540237" y="6634586"/>
                  <a:pt x="11554632" y="6640822"/>
                  <a:pt x="11556689" y="6640822"/>
                </a:cubicBezTo>
                <a:cubicBezTo>
                  <a:pt x="11554632" y="6649135"/>
                  <a:pt x="11554632" y="6659528"/>
                  <a:pt x="11554632" y="6667842"/>
                </a:cubicBezTo>
                <a:cubicBezTo>
                  <a:pt x="11554632" y="6676155"/>
                  <a:pt x="11554632" y="6686548"/>
                  <a:pt x="11556689" y="6692783"/>
                </a:cubicBezTo>
                <a:cubicBezTo>
                  <a:pt x="11556689" y="6694861"/>
                  <a:pt x="11556689" y="6694861"/>
                  <a:pt x="11556689" y="6694861"/>
                </a:cubicBezTo>
                <a:cubicBezTo>
                  <a:pt x="11558746" y="6694861"/>
                  <a:pt x="11558746" y="6694861"/>
                  <a:pt x="11558746" y="6694861"/>
                </a:cubicBezTo>
                <a:cubicBezTo>
                  <a:pt x="11562859" y="6696940"/>
                  <a:pt x="11573141" y="6699018"/>
                  <a:pt x="11579311" y="6701096"/>
                </a:cubicBezTo>
                <a:cubicBezTo>
                  <a:pt x="11581367" y="6701096"/>
                  <a:pt x="11581367" y="6701096"/>
                  <a:pt x="11581367" y="6701096"/>
                </a:cubicBezTo>
                <a:cubicBezTo>
                  <a:pt x="11591650" y="6688626"/>
                  <a:pt x="11601933" y="6671998"/>
                  <a:pt x="11606046" y="6655371"/>
                </a:cubicBezTo>
                <a:cubicBezTo>
                  <a:pt x="11608102" y="6655371"/>
                  <a:pt x="11626611" y="6657449"/>
                  <a:pt x="11628668" y="6657449"/>
                </a:cubicBezTo>
                <a:cubicBezTo>
                  <a:pt x="11628668" y="6676155"/>
                  <a:pt x="11632781" y="6694861"/>
                  <a:pt x="11641007" y="6709410"/>
                </a:cubicBezTo>
                <a:cubicBezTo>
                  <a:pt x="11643063" y="6709410"/>
                  <a:pt x="11643063" y="6709410"/>
                  <a:pt x="11643063" y="6709410"/>
                </a:cubicBezTo>
                <a:cubicBezTo>
                  <a:pt x="11649233" y="6709410"/>
                  <a:pt x="11659516" y="6709410"/>
                  <a:pt x="11663629" y="6709410"/>
                </a:cubicBezTo>
                <a:cubicBezTo>
                  <a:pt x="11665686" y="6709410"/>
                  <a:pt x="11665686" y="6709410"/>
                  <a:pt x="11665686" y="6709410"/>
                </a:cubicBezTo>
                <a:cubicBezTo>
                  <a:pt x="11673912" y="6694861"/>
                  <a:pt x="11678025" y="6676155"/>
                  <a:pt x="11680082" y="6657449"/>
                </a:cubicBezTo>
                <a:cubicBezTo>
                  <a:pt x="11682138" y="6657449"/>
                  <a:pt x="11698590" y="6655371"/>
                  <a:pt x="11700647" y="6655371"/>
                </a:cubicBezTo>
                <a:cubicBezTo>
                  <a:pt x="11704760" y="6671998"/>
                  <a:pt x="11715042" y="6688626"/>
                  <a:pt x="11727382" y="6701096"/>
                </a:cubicBezTo>
                <a:cubicBezTo>
                  <a:pt x="11733551" y="6699018"/>
                  <a:pt x="11743834" y="6696940"/>
                  <a:pt x="11747947" y="6694861"/>
                </a:cubicBezTo>
                <a:cubicBezTo>
                  <a:pt x="11750004" y="6694861"/>
                  <a:pt x="11750004" y="6694861"/>
                  <a:pt x="11750004" y="6694861"/>
                </a:cubicBezTo>
                <a:cubicBezTo>
                  <a:pt x="11752060" y="6686548"/>
                  <a:pt x="11752060" y="6676155"/>
                  <a:pt x="11752060" y="6667842"/>
                </a:cubicBezTo>
                <a:cubicBezTo>
                  <a:pt x="11752060" y="6659528"/>
                  <a:pt x="11752060" y="6649135"/>
                  <a:pt x="11750004" y="6640822"/>
                </a:cubicBezTo>
                <a:cubicBezTo>
                  <a:pt x="11752060" y="6640822"/>
                  <a:pt x="11768512" y="6634586"/>
                  <a:pt x="11770569" y="6632508"/>
                </a:cubicBezTo>
                <a:cubicBezTo>
                  <a:pt x="11778795" y="6649135"/>
                  <a:pt x="11793191" y="6661606"/>
                  <a:pt x="11807586" y="6669919"/>
                </a:cubicBezTo>
                <a:cubicBezTo>
                  <a:pt x="11813756" y="6667842"/>
                  <a:pt x="11821982" y="6663684"/>
                  <a:pt x="11826095" y="6659528"/>
                </a:cubicBezTo>
                <a:cubicBezTo>
                  <a:pt x="11828152" y="6657449"/>
                  <a:pt x="11828152" y="6657449"/>
                  <a:pt x="11828152" y="6657449"/>
                </a:cubicBezTo>
                <a:cubicBezTo>
                  <a:pt x="11828152" y="6657449"/>
                  <a:pt x="11828152" y="6657449"/>
                  <a:pt x="11828152" y="6655371"/>
                </a:cubicBezTo>
                <a:cubicBezTo>
                  <a:pt x="11828152" y="6640822"/>
                  <a:pt x="11821982" y="6622116"/>
                  <a:pt x="11813756" y="6607566"/>
                </a:cubicBezTo>
                <a:cubicBezTo>
                  <a:pt x="11815812" y="6605487"/>
                  <a:pt x="11828152" y="6595096"/>
                  <a:pt x="11830208" y="6593017"/>
                </a:cubicBezTo>
                <a:cubicBezTo>
                  <a:pt x="11844604" y="6605487"/>
                  <a:pt x="11861056" y="6615880"/>
                  <a:pt x="11875452" y="6620037"/>
                </a:cubicBezTo>
                <a:cubicBezTo>
                  <a:pt x="11877509" y="6620037"/>
                  <a:pt x="11877509" y="6620037"/>
                  <a:pt x="11877509" y="6620037"/>
                </a:cubicBezTo>
                <a:cubicBezTo>
                  <a:pt x="11881622" y="6615880"/>
                  <a:pt x="11889848" y="6609645"/>
                  <a:pt x="11891905" y="6603410"/>
                </a:cubicBezTo>
                <a:cubicBezTo>
                  <a:pt x="11893961" y="6603410"/>
                  <a:pt x="11893961" y="6603410"/>
                  <a:pt x="11893961" y="6603410"/>
                </a:cubicBezTo>
                <a:cubicBezTo>
                  <a:pt x="11889848" y="6586781"/>
                  <a:pt x="11879565" y="6570154"/>
                  <a:pt x="11867226" y="6557684"/>
                </a:cubicBezTo>
                <a:cubicBezTo>
                  <a:pt x="11869283" y="6555605"/>
                  <a:pt x="11879565" y="6541055"/>
                  <a:pt x="11879565" y="6538978"/>
                </a:cubicBezTo>
                <a:cubicBezTo>
                  <a:pt x="11896018" y="6547291"/>
                  <a:pt x="11914526" y="6553526"/>
                  <a:pt x="11930979" y="6553526"/>
                </a:cubicBezTo>
                <a:cubicBezTo>
                  <a:pt x="11933035" y="6551448"/>
                  <a:pt x="11933035" y="6551448"/>
                  <a:pt x="11933035" y="6551448"/>
                </a:cubicBezTo>
                <a:cubicBezTo>
                  <a:pt x="11935092" y="6547291"/>
                  <a:pt x="11941261" y="6538978"/>
                  <a:pt x="11943318" y="6532742"/>
                </a:cubicBezTo>
                <a:cubicBezTo>
                  <a:pt x="11943318" y="6530664"/>
                  <a:pt x="11943318" y="6530664"/>
                  <a:pt x="11943318" y="6530664"/>
                </a:cubicBezTo>
                <a:cubicBezTo>
                  <a:pt x="11935092" y="6518193"/>
                  <a:pt x="11920696" y="6503643"/>
                  <a:pt x="11906300" y="6495329"/>
                </a:cubicBezTo>
                <a:cubicBezTo>
                  <a:pt x="11906300" y="6491173"/>
                  <a:pt x="11914526" y="6476623"/>
                  <a:pt x="11914526" y="6474546"/>
                </a:cubicBezTo>
                <a:cubicBezTo>
                  <a:pt x="11930979" y="6478702"/>
                  <a:pt x="11949488" y="6478702"/>
                  <a:pt x="11965940" y="6474546"/>
                </a:cubicBezTo>
                <a:cubicBezTo>
                  <a:pt x="11967996" y="6474546"/>
                  <a:pt x="11967996" y="6474546"/>
                  <a:pt x="11967996" y="6474546"/>
                </a:cubicBezTo>
                <a:cubicBezTo>
                  <a:pt x="11970053" y="6468310"/>
                  <a:pt x="11972109" y="6459996"/>
                  <a:pt x="11972109" y="6453761"/>
                </a:cubicBezTo>
                <a:cubicBezTo>
                  <a:pt x="11972109" y="6451682"/>
                  <a:pt x="11972109" y="6451682"/>
                  <a:pt x="11972109" y="6451682"/>
                </a:cubicBezTo>
                <a:cubicBezTo>
                  <a:pt x="11961827" y="6439211"/>
                  <a:pt x="11945374" y="6430897"/>
                  <a:pt x="11926866" y="6424662"/>
                </a:cubicBezTo>
                <a:cubicBezTo>
                  <a:pt x="11928922" y="6422584"/>
                  <a:pt x="11930979" y="6405956"/>
                  <a:pt x="11930979" y="6403878"/>
                </a:cubicBezTo>
                <a:cubicBezTo>
                  <a:pt x="11949488" y="6403878"/>
                  <a:pt x="11967996" y="6397643"/>
                  <a:pt x="11980336" y="6389329"/>
                </a:cubicBezTo>
                <a:cubicBezTo>
                  <a:pt x="11982392" y="6389329"/>
                  <a:pt x="11982392" y="6389329"/>
                  <a:pt x="11982392" y="6389329"/>
                </a:cubicBezTo>
                <a:cubicBezTo>
                  <a:pt x="11982392" y="6385172"/>
                  <a:pt x="11982392" y="6381015"/>
                  <a:pt x="11982392" y="6376858"/>
                </a:cubicBezTo>
                <a:cubicBezTo>
                  <a:pt x="11982392" y="6374779"/>
                  <a:pt x="11982392" y="6370623"/>
                  <a:pt x="11982392" y="6366465"/>
                </a:cubicBezTo>
                <a:cubicBezTo>
                  <a:pt x="11980336" y="6366465"/>
                  <a:pt x="11980336" y="6366465"/>
                  <a:pt x="11980336" y="6366465"/>
                </a:cubicBezTo>
                <a:cubicBezTo>
                  <a:pt x="11967996" y="6358152"/>
                  <a:pt x="11949488" y="6351917"/>
                  <a:pt x="11930979" y="6351917"/>
                </a:cubicBezTo>
                <a:cubicBezTo>
                  <a:pt x="11930979" y="6349838"/>
                  <a:pt x="11928922" y="6333211"/>
                  <a:pt x="11928922" y="6331132"/>
                </a:cubicBezTo>
                <a:cubicBezTo>
                  <a:pt x="11945374" y="6324897"/>
                  <a:pt x="11961827" y="6316583"/>
                  <a:pt x="11972109" y="6304112"/>
                </a:cubicBezTo>
                <a:cubicBezTo>
                  <a:pt x="11974166" y="6304112"/>
                  <a:pt x="11974166" y="6304112"/>
                  <a:pt x="11974166" y="6304112"/>
                </a:cubicBezTo>
                <a:cubicBezTo>
                  <a:pt x="11974166" y="6302033"/>
                  <a:pt x="11974166" y="6302033"/>
                  <a:pt x="11974166" y="6302033"/>
                </a:cubicBezTo>
                <a:cubicBezTo>
                  <a:pt x="11972109" y="6295798"/>
                  <a:pt x="11970053" y="6287485"/>
                  <a:pt x="11967996" y="6281249"/>
                </a:cubicBezTo>
                <a:cubicBezTo>
                  <a:pt x="11965940" y="6281249"/>
                  <a:pt x="11965940" y="6281249"/>
                  <a:pt x="11965940" y="6281249"/>
                </a:cubicBezTo>
                <a:cubicBezTo>
                  <a:pt x="11951544" y="6275014"/>
                  <a:pt x="11933035" y="6277092"/>
                  <a:pt x="11914526" y="6281249"/>
                </a:cubicBezTo>
                <a:cubicBezTo>
                  <a:pt x="11914526" y="6279171"/>
                  <a:pt x="11908357" y="6262543"/>
                  <a:pt x="11906300" y="6260465"/>
                </a:cubicBezTo>
                <a:cubicBezTo>
                  <a:pt x="11922753" y="6252151"/>
                  <a:pt x="11935092" y="6237601"/>
                  <a:pt x="11943318" y="6223053"/>
                </a:cubicBezTo>
                <a:cubicBezTo>
                  <a:pt x="11943318" y="6220974"/>
                  <a:pt x="11943318" y="6220974"/>
                  <a:pt x="11943318" y="6220974"/>
                </a:cubicBezTo>
                <a:cubicBezTo>
                  <a:pt x="11941261" y="6216817"/>
                  <a:pt x="11937148" y="6208503"/>
                  <a:pt x="11933035" y="6202268"/>
                </a:cubicBezTo>
                <a:cubicBezTo>
                  <a:pt x="11930979" y="6202268"/>
                  <a:pt x="11930979" y="6202268"/>
                  <a:pt x="11930979" y="6202268"/>
                </a:cubicBezTo>
                <a:cubicBezTo>
                  <a:pt x="11914526" y="6202268"/>
                  <a:pt x="11896018" y="6206425"/>
                  <a:pt x="11881622" y="6214739"/>
                </a:cubicBezTo>
                <a:cubicBezTo>
                  <a:pt x="11879565" y="6214739"/>
                  <a:pt x="11869283" y="6200189"/>
                  <a:pt x="11867226" y="6198111"/>
                </a:cubicBezTo>
                <a:cubicBezTo>
                  <a:pt x="11879565" y="6185640"/>
                  <a:pt x="11889848" y="6169013"/>
                  <a:pt x="11893961" y="6152385"/>
                </a:cubicBezTo>
                <a:cubicBezTo>
                  <a:pt x="11893961" y="6150307"/>
                  <a:pt x="11893961" y="6150307"/>
                  <a:pt x="11893961" y="6150307"/>
                </a:cubicBezTo>
                <a:cubicBezTo>
                  <a:pt x="11889848" y="6146150"/>
                  <a:pt x="11883679" y="6139914"/>
                  <a:pt x="11877509" y="6135757"/>
                </a:cubicBezTo>
                <a:cubicBezTo>
                  <a:pt x="11861056" y="6139914"/>
                  <a:pt x="11844604" y="6148228"/>
                  <a:pt x="11832265" y="6160699"/>
                </a:cubicBezTo>
                <a:cubicBezTo>
                  <a:pt x="11830208" y="6160699"/>
                  <a:pt x="11815812" y="6150307"/>
                  <a:pt x="11813756" y="6148228"/>
                </a:cubicBezTo>
                <a:cubicBezTo>
                  <a:pt x="11824038" y="6131601"/>
                  <a:pt x="11828152" y="6114973"/>
                  <a:pt x="11828152" y="6098345"/>
                </a:cubicBezTo>
                <a:cubicBezTo>
                  <a:pt x="11828152" y="6098345"/>
                  <a:pt x="11828152" y="6096267"/>
                  <a:pt x="11828152" y="6096267"/>
                </a:cubicBezTo>
                <a:cubicBezTo>
                  <a:pt x="11821982" y="6092110"/>
                  <a:pt x="11813756" y="6087953"/>
                  <a:pt x="11809643" y="6085875"/>
                </a:cubicBezTo>
                <a:cubicBezTo>
                  <a:pt x="11807586" y="6083796"/>
                  <a:pt x="11807586" y="6083796"/>
                  <a:pt x="11807586" y="6083796"/>
                </a:cubicBezTo>
                <a:cubicBezTo>
                  <a:pt x="11807586" y="6085875"/>
                  <a:pt x="11807586" y="6085875"/>
                  <a:pt x="11807586" y="6085875"/>
                </a:cubicBezTo>
                <a:cubicBezTo>
                  <a:pt x="11793191" y="6092110"/>
                  <a:pt x="11780851" y="6106659"/>
                  <a:pt x="11770569" y="6121208"/>
                </a:cubicBezTo>
                <a:cubicBezTo>
                  <a:pt x="11768512" y="6121208"/>
                  <a:pt x="11752060" y="6114973"/>
                  <a:pt x="11750004" y="6112895"/>
                </a:cubicBezTo>
                <a:cubicBezTo>
                  <a:pt x="11752060" y="6104581"/>
                  <a:pt x="11754116" y="6096267"/>
                  <a:pt x="11754116" y="6085875"/>
                </a:cubicBezTo>
                <a:cubicBezTo>
                  <a:pt x="11754116" y="6077561"/>
                  <a:pt x="11752060" y="6069247"/>
                  <a:pt x="11750004" y="6060933"/>
                </a:cubicBezTo>
                <a:cubicBezTo>
                  <a:pt x="11750004" y="6058855"/>
                  <a:pt x="11750004" y="6058855"/>
                  <a:pt x="11750004" y="6058855"/>
                </a:cubicBezTo>
                <a:cubicBezTo>
                  <a:pt x="11747947" y="6058855"/>
                  <a:pt x="11747947" y="6058855"/>
                  <a:pt x="11747947" y="6058855"/>
                </a:cubicBezTo>
                <a:cubicBezTo>
                  <a:pt x="11743834" y="6056776"/>
                  <a:pt x="11735608" y="6054698"/>
                  <a:pt x="11727382" y="6054698"/>
                </a:cubicBezTo>
                <a:cubicBezTo>
                  <a:pt x="11715042" y="6065090"/>
                  <a:pt x="11704760" y="6081718"/>
                  <a:pt x="11700647" y="6100424"/>
                </a:cubicBezTo>
                <a:cubicBezTo>
                  <a:pt x="11698590" y="6098345"/>
                  <a:pt x="11682138" y="6096267"/>
                  <a:pt x="11678025" y="6096267"/>
                </a:cubicBezTo>
                <a:cubicBezTo>
                  <a:pt x="11678025" y="6079639"/>
                  <a:pt x="11673912" y="6060933"/>
                  <a:pt x="11665686" y="6046384"/>
                </a:cubicBezTo>
                <a:cubicBezTo>
                  <a:pt x="11663629" y="6046384"/>
                  <a:pt x="11663629" y="6046384"/>
                  <a:pt x="11663629" y="6046384"/>
                </a:cubicBezTo>
                <a:cubicBezTo>
                  <a:pt x="11657460" y="6044305"/>
                  <a:pt x="11649233" y="6044305"/>
                  <a:pt x="11643063" y="6046384"/>
                </a:cubicBezTo>
                <a:cubicBezTo>
                  <a:pt x="11641007" y="6046384"/>
                  <a:pt x="11641007" y="6046384"/>
                  <a:pt x="11641007" y="6046384"/>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a:t>Title</a:t>
            </a:r>
          </a:p>
        </p:txBody>
      </p:sp>
      <p:sp>
        <p:nvSpPr>
          <p:cNvPr id="11" name="Slide Number Placeholder 5">
            <a:extLst>
              <a:ext uri="{FF2B5EF4-FFF2-40B4-BE49-F238E27FC236}">
                <a16:creationId xmlns:a16="http://schemas.microsoft.com/office/drawing/2014/main" id="{C8830E89-B3DC-4845-B9D6-57EEF767FDE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‹nr.›</a:t>
            </a:fld>
            <a:endParaRPr lang="en-US"/>
          </a:p>
        </p:txBody>
      </p:sp>
    </p:spTree>
    <p:extLst>
      <p:ext uri="{BB962C8B-B14F-4D97-AF65-F5344CB8AC3E}">
        <p14:creationId xmlns:p14="http://schemas.microsoft.com/office/powerpoint/2010/main" val="899127638"/>
      </p:ext>
    </p:extLst>
  </p:cSld>
  <p:clrMapOvr>
    <a:masterClrMapping/>
  </p:clrMapOvr>
  <p:extLst>
    <p:ext uri="{DCECCB84-F9BA-43D5-87BE-67443E8EF086}">
      <p15:sldGuideLst xmlns:p15="http://schemas.microsoft.com/office/powerpoint/2012/main">
        <p15:guide id="1" orient="horz" pos="249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rgbClr val="01B0E3"/>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a:t>Title OF PRESENTATION</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hasCustomPrompt="1"/>
          </p:nvPr>
        </p:nvSpPr>
        <p:spPr>
          <a:xfrm>
            <a:off x="296333" y="6042779"/>
            <a:ext cx="9733038" cy="465667"/>
          </a:xfrm>
        </p:spPr>
        <p:txBody>
          <a:bodyPr>
            <a:noAutofit/>
          </a:bodyPr>
          <a:lstStyle>
            <a:lvl1pPr marL="0" indent="0" algn="l">
              <a:buNone/>
              <a:defRPr sz="2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Type your Rotary club name here</a:t>
            </a:r>
          </a:p>
        </p:txBody>
      </p:sp>
      <p:sp>
        <p:nvSpPr>
          <p:cNvPr id="8" name="TextBox 7" hidden="1">
            <a:extLst>
              <a:ext uri="{FF2B5EF4-FFF2-40B4-BE49-F238E27FC236}">
                <a16:creationId xmlns:a16="http://schemas.microsoft.com/office/drawing/2014/main" id="{14C5DF7C-5C7E-463F-BC2C-54928278EB71}"/>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75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71700CBF-B968-4177-A57B-11088BD7A2F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‹nr.›</a:t>
            </a:fld>
            <a:endParaRPr lang="en-US"/>
          </a:p>
        </p:txBody>
      </p:sp>
    </p:spTree>
    <p:extLst>
      <p:ext uri="{BB962C8B-B14F-4D97-AF65-F5344CB8AC3E}">
        <p14:creationId xmlns:p14="http://schemas.microsoft.com/office/powerpoint/2010/main" val="1897146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a:t>Title OF PRESENTATION</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hasCustomPrompt="1"/>
          </p:nvPr>
        </p:nvSpPr>
        <p:spPr>
          <a:xfrm>
            <a:off x="296333" y="6042779"/>
            <a:ext cx="9733038" cy="465667"/>
          </a:xfrm>
        </p:spPr>
        <p:txBody>
          <a:bodyPr>
            <a:noAutofit/>
          </a:bodyPr>
          <a:lstStyle>
            <a:lvl1pPr marL="0" indent="0" algn="l">
              <a:buNone/>
              <a:defRPr sz="2800" b="1">
                <a:solidFill>
                  <a:srgbClr val="33333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Type your Rotary club name here</a:t>
            </a:r>
          </a:p>
        </p:txBody>
      </p:sp>
      <p:sp>
        <p:nvSpPr>
          <p:cNvPr id="8" name="TextBox 7" hidden="1">
            <a:extLst>
              <a:ext uri="{FF2B5EF4-FFF2-40B4-BE49-F238E27FC236}">
                <a16:creationId xmlns:a16="http://schemas.microsoft.com/office/drawing/2014/main" id="{84DDCCAD-79C7-47DD-ADFA-662E6C9F15A6}"/>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1">
                    <a:lumMod val="50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B404E3BF-B02B-48D6-9216-A767209304BA}"/>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‹nr.›</a:t>
            </a:fld>
            <a:endParaRPr lang="en-US"/>
          </a:p>
        </p:txBody>
      </p:sp>
    </p:spTree>
    <p:extLst>
      <p:ext uri="{BB962C8B-B14F-4D97-AF65-F5344CB8AC3E}">
        <p14:creationId xmlns:p14="http://schemas.microsoft.com/office/powerpoint/2010/main" val="3077682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E6EAAB-7FEE-4F68-883D-EBA6B0F104AC}"/>
              </a:ext>
            </a:extLst>
          </p:cNvPr>
          <p:cNvSpPr/>
          <p:nvPr userDrawn="1"/>
        </p:nvSpPr>
        <p:spPr>
          <a:xfrm>
            <a:off x="0" y="0"/>
            <a:ext cx="12192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hidden="1">
            <a:extLst>
              <a:ext uri="{FF2B5EF4-FFF2-40B4-BE49-F238E27FC236}">
                <a16:creationId xmlns:a16="http://schemas.microsoft.com/office/drawing/2014/main" id="{690739EB-94C1-4415-B19F-879B952D09F0}"/>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50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498B72DB-9B3F-4174-946B-11B970D5D543}"/>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‹nr.›</a:t>
            </a:fld>
            <a:endParaRPr lang="en-US"/>
          </a:p>
        </p:txBody>
      </p:sp>
    </p:spTree>
    <p:extLst>
      <p:ext uri="{BB962C8B-B14F-4D97-AF65-F5344CB8AC3E}">
        <p14:creationId xmlns:p14="http://schemas.microsoft.com/office/powerpoint/2010/main" val="2250638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AB9660-06D7-4EC1-B41A-0141039CF0E9}"/>
              </a:ext>
            </a:extLst>
          </p:cNvPr>
          <p:cNvSpPr/>
          <p:nvPr userDrawn="1"/>
        </p:nvSpPr>
        <p:spPr>
          <a:xfrm>
            <a:off x="0" y="0"/>
            <a:ext cx="12192000" cy="6857999"/>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TextBox 5" hidden="1">
            <a:extLst>
              <a:ext uri="{FF2B5EF4-FFF2-40B4-BE49-F238E27FC236}">
                <a16:creationId xmlns:a16="http://schemas.microsoft.com/office/drawing/2014/main" id="{440A6B87-0865-4F2E-BFC1-2085F3020671}"/>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75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5A7B473F-4FCB-4E80-AEDD-AFF0A582E31D}"/>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‹nr.›</a:t>
            </a:fld>
            <a:endParaRPr lang="en-US"/>
          </a:p>
        </p:txBody>
      </p:sp>
    </p:spTree>
    <p:extLst>
      <p:ext uri="{BB962C8B-B14F-4D97-AF65-F5344CB8AC3E}">
        <p14:creationId xmlns:p14="http://schemas.microsoft.com/office/powerpoint/2010/main" val="4087660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142067"/>
            <a:ext cx="11506199" cy="4034896"/>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hidden="1">
            <a:extLst>
              <a:ext uri="{FF2B5EF4-FFF2-40B4-BE49-F238E27FC236}">
                <a16:creationId xmlns:a16="http://schemas.microsoft.com/office/drawing/2014/main" id="{134820A4-D5DF-4EEE-9F8B-8C9C8D423F7B}"/>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CE2B2F9D-68E3-43FB-86DA-500515AC8355}"/>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‹nr.›</a:t>
            </a:fld>
            <a:endParaRPr lang="en-US"/>
          </a:p>
        </p:txBody>
      </p:sp>
    </p:spTree>
    <p:extLst>
      <p:ext uri="{BB962C8B-B14F-4D97-AF65-F5344CB8AC3E}">
        <p14:creationId xmlns:p14="http://schemas.microsoft.com/office/powerpoint/2010/main" val="3943708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A30972-1C67-4E6A-8DF8-FA31811F32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a:extLst>
              <a:ext uri="{FF2B5EF4-FFF2-40B4-BE49-F238E27FC236}">
                <a16:creationId xmlns:a16="http://schemas.microsoft.com/office/drawing/2014/main" id="{94A7C4A0-AF15-4181-A8AA-DD88418E93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a:extLst>
              <a:ext uri="{FF2B5EF4-FFF2-40B4-BE49-F238E27FC236}">
                <a16:creationId xmlns:a16="http://schemas.microsoft.com/office/drawing/2014/main" id="{81EBF25C-41FB-46AD-9289-6BF20A26C5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403BEF16-CB3B-49A0-80E5-C0FA697B6E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CA0E4A-24D2-4B23-B7EF-DD664DC1CD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A94E25-127B-4C48-AF96-44BA7B823777}" type="slidenum">
              <a:rPr lang="en-US" smtClean="0"/>
              <a:t>‹nr.›</a:t>
            </a:fld>
            <a:endParaRPr lang="en-US"/>
          </a:p>
        </p:txBody>
      </p:sp>
      <p:sp>
        <p:nvSpPr>
          <p:cNvPr id="7" name="Rectangle 6" hidden="1">
            <a:extLst>
              <a:ext uri="{FF2B5EF4-FFF2-40B4-BE49-F238E27FC236}">
                <a16:creationId xmlns:a16="http://schemas.microsoft.com/office/drawing/2014/main" id="{3AC13BC4-26FC-48BA-BD55-B5F6F84290EA}"/>
              </a:ext>
            </a:extLst>
          </p:cNvPr>
          <p:cNvSpPr/>
          <p:nvPr userDrawn="1"/>
        </p:nvSpPr>
        <p:spPr>
          <a:xfrm>
            <a:off x="12192000" y="0"/>
            <a:ext cx="5613400" cy="6586418"/>
          </a:xfrm>
          <a:prstGeom prst="rect">
            <a:avLst/>
          </a:prstGeom>
        </p:spPr>
        <p:txBody>
          <a:bodyPr wrap="square">
            <a:spAutoFit/>
          </a:bodyPr>
          <a:lstStyle/>
          <a:p>
            <a:pPr algn="l">
              <a:spcBef>
                <a:spcPts val="600"/>
              </a:spcBef>
              <a:spcAft>
                <a:spcPts val="600"/>
              </a:spcAft>
            </a:pPr>
            <a:r>
              <a:rPr lang="en-US" b="0" i="0">
                <a:solidFill>
                  <a:srgbClr val="222222"/>
                </a:solidFill>
                <a:effectLst/>
                <a:latin typeface="Arial" panose="020B0604020202020204" pitchFamily="34" charset="0"/>
              </a:rPr>
              <a:t>As we discussed, I’m hoping to get this buttoned up as quickly as possible. What are you thinking for turn-around?</a:t>
            </a:r>
          </a:p>
          <a:p>
            <a:pPr algn="l">
              <a:spcBef>
                <a:spcPts val="600"/>
              </a:spcBef>
              <a:spcAft>
                <a:spcPts val="600"/>
              </a:spcAft>
            </a:pPr>
            <a:r>
              <a:rPr lang="en-US" b="0" i="0">
                <a:solidFill>
                  <a:srgbClr val="222222"/>
                </a:solidFill>
                <a:effectLst/>
                <a:latin typeface="Arial" panose="020B0604020202020204" pitchFamily="34" charset="0"/>
              </a:rPr>
              <a:t> </a:t>
            </a:r>
          </a:p>
          <a:p>
            <a:pPr algn="l">
              <a:spcBef>
                <a:spcPts val="600"/>
              </a:spcBef>
              <a:spcAft>
                <a:spcPts val="600"/>
              </a:spcAft>
            </a:pPr>
            <a:r>
              <a:rPr lang="en-US" b="0" i="0">
                <a:solidFill>
                  <a:srgbClr val="000000"/>
                </a:solidFill>
                <a:effectLst/>
                <a:latin typeface="Arial" panose="020B0604020202020204" pitchFamily="34" charset="0"/>
              </a:rPr>
              <a:t>• revise any of the “how-to” text on the first pages</a:t>
            </a:r>
            <a:endParaRPr lang="en-US" b="0" i="0">
              <a:solidFill>
                <a:srgbClr val="222222"/>
              </a:solidFill>
              <a:effectLst/>
              <a:latin typeface="Arial" panose="020B0604020202020204" pitchFamily="34" charset="0"/>
            </a:endParaRPr>
          </a:p>
          <a:p>
            <a:pPr algn="l">
              <a:spcBef>
                <a:spcPts val="600"/>
              </a:spcBef>
              <a:spcAft>
                <a:spcPts val="600"/>
              </a:spcAft>
            </a:pPr>
            <a:r>
              <a:rPr lang="en-US" b="0" i="0">
                <a:solidFill>
                  <a:srgbClr val="000000"/>
                </a:solidFill>
                <a:effectLst/>
                <a:latin typeface="Arial" panose="020B0604020202020204" pitchFamily="34" charset="0"/>
              </a:rPr>
              <a:t>• make sure the template is properly set up for both Macs and PCs – Should there be 2 versions of the PPT, one for Mac, one for PC?</a:t>
            </a:r>
            <a:endParaRPr lang="en-US" b="0" i="0">
              <a:solidFill>
                <a:srgbClr val="222222"/>
              </a:solidFill>
              <a:effectLst/>
              <a:latin typeface="Arial" panose="020B0604020202020204" pitchFamily="34" charset="0"/>
            </a:endParaRPr>
          </a:p>
          <a:p>
            <a:pPr algn="l">
              <a:spcBef>
                <a:spcPts val="600"/>
              </a:spcBef>
              <a:spcAft>
                <a:spcPts val="600"/>
              </a:spcAft>
            </a:pPr>
            <a:r>
              <a:rPr lang="en-US" b="0" i="0">
                <a:solidFill>
                  <a:srgbClr val="000000"/>
                </a:solidFill>
                <a:effectLst/>
                <a:latin typeface="Arial" panose="020B0604020202020204" pitchFamily="34" charset="0"/>
              </a:rPr>
              <a:t>• create text placeholders within each slide</a:t>
            </a:r>
            <a:endParaRPr lang="en-US" b="0" i="0">
              <a:solidFill>
                <a:srgbClr val="222222"/>
              </a:solidFill>
              <a:effectLst/>
              <a:latin typeface="Arial" panose="020B0604020202020204" pitchFamily="34" charset="0"/>
            </a:endParaRPr>
          </a:p>
          <a:p>
            <a:pPr algn="l">
              <a:spcBef>
                <a:spcPts val="600"/>
              </a:spcBef>
              <a:spcAft>
                <a:spcPts val="600"/>
              </a:spcAft>
            </a:pPr>
            <a:r>
              <a:rPr lang="en-US" b="0" i="0">
                <a:solidFill>
                  <a:srgbClr val="000000"/>
                </a:solidFill>
                <a:effectLst/>
                <a:latin typeface="Arial" panose="020B0604020202020204" pitchFamily="34" charset="0"/>
              </a:rPr>
              <a:t>• how to create certain visual effects such as the transparent photo overlays (the process is different from Mac to PC)</a:t>
            </a:r>
            <a:endParaRPr lang="en-US" b="0" i="0">
              <a:solidFill>
                <a:srgbClr val="222222"/>
              </a:solidFill>
              <a:effectLst/>
              <a:latin typeface="Arial" panose="020B0604020202020204" pitchFamily="34" charset="0"/>
            </a:endParaRPr>
          </a:p>
          <a:p>
            <a:pPr algn="l">
              <a:spcBef>
                <a:spcPts val="600"/>
              </a:spcBef>
              <a:spcAft>
                <a:spcPts val="600"/>
              </a:spcAft>
            </a:pPr>
            <a:r>
              <a:rPr lang="en-US" b="0" i="0">
                <a:solidFill>
                  <a:srgbClr val="000000"/>
                </a:solidFill>
                <a:effectLst/>
                <a:latin typeface="Arial" panose="020B0604020202020204" pitchFamily="34" charset="0"/>
              </a:rPr>
              <a:t>• creating new generic infographics (such as bar charts and tables) so that we make it easy for users to create their own in a proper style</a:t>
            </a:r>
            <a:endParaRPr lang="en-US" b="0" i="0">
              <a:solidFill>
                <a:srgbClr val="222222"/>
              </a:solidFill>
              <a:effectLst/>
              <a:latin typeface="Arial" panose="020B0604020202020204" pitchFamily="34" charset="0"/>
            </a:endParaRPr>
          </a:p>
          <a:p>
            <a:pPr algn="l">
              <a:spcBef>
                <a:spcPts val="600"/>
              </a:spcBef>
              <a:spcAft>
                <a:spcPts val="600"/>
              </a:spcAft>
            </a:pPr>
            <a:r>
              <a:rPr lang="en-US" b="0" i="0">
                <a:solidFill>
                  <a:srgbClr val="000000"/>
                </a:solidFill>
                <a:effectLst/>
                <a:latin typeface="Arial" panose="020B0604020202020204" pitchFamily="34" charset="0"/>
              </a:rPr>
              <a:t>• need your advice on fonts – I’m thinking we should only use the “free option” fonts? (see attached)</a:t>
            </a:r>
            <a:endParaRPr lang="en-US" b="0" i="0">
              <a:solidFill>
                <a:srgbClr val="222222"/>
              </a:solidFill>
              <a:effectLst/>
              <a:latin typeface="Arial" panose="020B0604020202020204" pitchFamily="34" charset="0"/>
            </a:endParaRPr>
          </a:p>
          <a:p>
            <a:pPr algn="l">
              <a:spcBef>
                <a:spcPts val="600"/>
              </a:spcBef>
              <a:spcAft>
                <a:spcPts val="600"/>
              </a:spcAft>
            </a:pPr>
            <a:r>
              <a:rPr lang="en-US" b="0" i="0">
                <a:solidFill>
                  <a:srgbClr val="222222"/>
                </a:solidFill>
                <a:effectLst/>
                <a:latin typeface="Arial" panose="020B0604020202020204" pitchFamily="34" charset="0"/>
              </a:rPr>
              <a:t>• make sure all colors are the proper CMYK breakdown colors for Rotary (on the way)</a:t>
            </a:r>
          </a:p>
        </p:txBody>
      </p:sp>
      <p:grpSp>
        <p:nvGrpSpPr>
          <p:cNvPr id="8" name="Group 7" hidden="1">
            <a:extLst>
              <a:ext uri="{FF2B5EF4-FFF2-40B4-BE49-F238E27FC236}">
                <a16:creationId xmlns:a16="http://schemas.microsoft.com/office/drawing/2014/main" id="{804F3FBD-3E3A-4798-A75B-C9FEFA1BF809}"/>
              </a:ext>
            </a:extLst>
          </p:cNvPr>
          <p:cNvGrpSpPr/>
          <p:nvPr userDrawn="1"/>
        </p:nvGrpSpPr>
        <p:grpSpPr>
          <a:xfrm>
            <a:off x="0" y="6984999"/>
            <a:ext cx="10083800" cy="304209"/>
            <a:chOff x="0" y="-1013285"/>
            <a:chExt cx="12192000" cy="885694"/>
          </a:xfrm>
        </p:grpSpPr>
        <p:sp>
          <p:nvSpPr>
            <p:cNvPr id="9" name="Rectangle 8">
              <a:extLst>
                <a:ext uri="{FF2B5EF4-FFF2-40B4-BE49-F238E27FC236}">
                  <a16:creationId xmlns:a16="http://schemas.microsoft.com/office/drawing/2014/main" id="{F2F52BFC-C5AE-430C-A1DE-3AA417850141}"/>
                </a:ext>
              </a:extLst>
            </p:cNvPr>
            <p:cNvSpPr/>
            <p:nvPr userDrawn="1"/>
          </p:nvSpPr>
          <p:spPr>
            <a:xfrm>
              <a:off x="0" y="-1013285"/>
              <a:ext cx="1724431" cy="885694"/>
            </a:xfrm>
            <a:prstGeom prst="rect">
              <a:avLst/>
            </a:prstGeom>
            <a:solidFill>
              <a:srgbClr val="4859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72,89,93</a:t>
              </a:r>
            </a:p>
          </p:txBody>
        </p:sp>
        <p:sp>
          <p:nvSpPr>
            <p:cNvPr id="10" name="Rectangle 9">
              <a:extLst>
                <a:ext uri="{FF2B5EF4-FFF2-40B4-BE49-F238E27FC236}">
                  <a16:creationId xmlns:a16="http://schemas.microsoft.com/office/drawing/2014/main" id="{E172C24F-CD6F-466D-9F22-DEAB6D3D48CA}"/>
                </a:ext>
              </a:extLst>
            </p:cNvPr>
            <p:cNvSpPr/>
            <p:nvPr userDrawn="1"/>
          </p:nvSpPr>
          <p:spPr>
            <a:xfrm>
              <a:off x="2093514" y="-1013285"/>
              <a:ext cx="1724431" cy="885694"/>
            </a:xfrm>
            <a:prstGeom prst="rect">
              <a:avLst/>
            </a:prstGeom>
            <a:solidFill>
              <a:srgbClr val="00B2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0,178,177</a:t>
              </a:r>
            </a:p>
          </p:txBody>
        </p:sp>
        <p:sp>
          <p:nvSpPr>
            <p:cNvPr id="11" name="Rectangle 10">
              <a:extLst>
                <a:ext uri="{FF2B5EF4-FFF2-40B4-BE49-F238E27FC236}">
                  <a16:creationId xmlns:a16="http://schemas.microsoft.com/office/drawing/2014/main" id="{769599F9-3B73-4368-98A9-9DF824ECE483}"/>
                </a:ext>
              </a:extLst>
            </p:cNvPr>
            <p:cNvSpPr/>
            <p:nvPr userDrawn="1"/>
          </p:nvSpPr>
          <p:spPr>
            <a:xfrm>
              <a:off x="4187028" y="-1013285"/>
              <a:ext cx="1724431" cy="885694"/>
            </a:xfrm>
            <a:prstGeom prst="rect">
              <a:avLst/>
            </a:prstGeom>
            <a:solidFill>
              <a:srgbClr val="01B0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1,176,227</a:t>
              </a:r>
            </a:p>
          </p:txBody>
        </p:sp>
        <p:sp>
          <p:nvSpPr>
            <p:cNvPr id="12" name="Rectangle 11">
              <a:extLst>
                <a:ext uri="{FF2B5EF4-FFF2-40B4-BE49-F238E27FC236}">
                  <a16:creationId xmlns:a16="http://schemas.microsoft.com/office/drawing/2014/main" id="{A64D2A59-F06E-4454-835D-B1B119399FF0}"/>
                </a:ext>
              </a:extLst>
            </p:cNvPr>
            <p:cNvSpPr/>
            <p:nvPr userDrawn="1"/>
          </p:nvSpPr>
          <p:spPr>
            <a:xfrm>
              <a:off x="6280542" y="-1013285"/>
              <a:ext cx="1724431" cy="885694"/>
            </a:xfrm>
            <a:prstGeom prst="rect">
              <a:avLst/>
            </a:prstGeom>
            <a:solidFill>
              <a:srgbClr val="006F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0,111,211</a:t>
              </a:r>
            </a:p>
          </p:txBody>
        </p:sp>
        <p:sp>
          <p:nvSpPr>
            <p:cNvPr id="13" name="Rectangle 12">
              <a:extLst>
                <a:ext uri="{FF2B5EF4-FFF2-40B4-BE49-F238E27FC236}">
                  <a16:creationId xmlns:a16="http://schemas.microsoft.com/office/drawing/2014/main" id="{C1B62E1E-3C53-4822-A67E-EEBA9A88892C}"/>
                </a:ext>
              </a:extLst>
            </p:cNvPr>
            <p:cNvSpPr/>
            <p:nvPr userDrawn="1"/>
          </p:nvSpPr>
          <p:spPr>
            <a:xfrm>
              <a:off x="8374056" y="-1013285"/>
              <a:ext cx="1724431" cy="885694"/>
            </a:xfrm>
            <a:prstGeom prst="rect">
              <a:avLst/>
            </a:prstGeom>
            <a:solidFill>
              <a:srgbClr val="7D17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125,23,158</a:t>
              </a:r>
            </a:p>
          </p:txBody>
        </p:sp>
        <p:sp>
          <p:nvSpPr>
            <p:cNvPr id="14" name="Rectangle 13">
              <a:extLst>
                <a:ext uri="{FF2B5EF4-FFF2-40B4-BE49-F238E27FC236}">
                  <a16:creationId xmlns:a16="http://schemas.microsoft.com/office/drawing/2014/main" id="{DD450576-31D2-4B6E-8BCF-0CBCAD997009}"/>
                </a:ext>
              </a:extLst>
            </p:cNvPr>
            <p:cNvSpPr/>
            <p:nvPr userDrawn="1"/>
          </p:nvSpPr>
          <p:spPr>
            <a:xfrm>
              <a:off x="10467569" y="-1013285"/>
              <a:ext cx="1724431" cy="885694"/>
            </a:xfrm>
            <a:prstGeom prst="rect">
              <a:avLst/>
            </a:prstGeom>
            <a:solidFill>
              <a:srgbClr val="EB06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235,6,117</a:t>
              </a:r>
            </a:p>
          </p:txBody>
        </p:sp>
      </p:grpSp>
      <p:sp>
        <p:nvSpPr>
          <p:cNvPr id="15" name="Rotary Logo simple" hidden="1">
            <a:extLst>
              <a:ext uri="{FF2B5EF4-FFF2-40B4-BE49-F238E27FC236}">
                <a16:creationId xmlns:a16="http://schemas.microsoft.com/office/drawing/2014/main" id="{CBE37952-D34A-45B0-8DCF-EBD057553886}"/>
              </a:ext>
            </a:extLst>
          </p:cNvPr>
          <p:cNvSpPr>
            <a:spLocks/>
          </p:cNvSpPr>
          <p:nvPr userDrawn="1"/>
        </p:nvSpPr>
        <p:spPr bwMode="auto">
          <a:xfrm>
            <a:off x="12939394" y="6041015"/>
            <a:ext cx="1751014" cy="664585"/>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grpSp>
        <p:nvGrpSpPr>
          <p:cNvPr id="46" name="Group 45">
            <a:extLst>
              <a:ext uri="{FF2B5EF4-FFF2-40B4-BE49-F238E27FC236}">
                <a16:creationId xmlns:a16="http://schemas.microsoft.com/office/drawing/2014/main" id="{246B794E-5CDF-486C-BB16-FB17144FE6EB}"/>
              </a:ext>
            </a:extLst>
          </p:cNvPr>
          <p:cNvGrpSpPr/>
          <p:nvPr userDrawn="1"/>
        </p:nvGrpSpPr>
        <p:grpSpPr>
          <a:xfrm>
            <a:off x="6366050" y="6984916"/>
            <a:ext cx="4987750" cy="451900"/>
            <a:chOff x="91018" y="6984916"/>
            <a:chExt cx="4987750" cy="451900"/>
          </a:xfrm>
        </p:grpSpPr>
        <p:grpSp>
          <p:nvGrpSpPr>
            <p:cNvPr id="70" name="Group 69">
              <a:extLst>
                <a:ext uri="{FF2B5EF4-FFF2-40B4-BE49-F238E27FC236}">
                  <a16:creationId xmlns:a16="http://schemas.microsoft.com/office/drawing/2014/main" id="{149BFEB0-AA7C-4113-8CCE-423163CF04E0}"/>
                </a:ext>
              </a:extLst>
            </p:cNvPr>
            <p:cNvGrpSpPr/>
            <p:nvPr userDrawn="1"/>
          </p:nvGrpSpPr>
          <p:grpSpPr>
            <a:xfrm>
              <a:off x="1383401" y="6984916"/>
              <a:ext cx="3695367" cy="430863"/>
              <a:chOff x="1316510" y="6885708"/>
              <a:chExt cx="3695367" cy="430863"/>
            </a:xfrm>
          </p:grpSpPr>
          <p:sp>
            <p:nvSpPr>
              <p:cNvPr id="73" name="Rectangle 72">
                <a:extLst>
                  <a:ext uri="{FF2B5EF4-FFF2-40B4-BE49-F238E27FC236}">
                    <a16:creationId xmlns:a16="http://schemas.microsoft.com/office/drawing/2014/main" id="{0CDA0D59-9C48-4EC6-A43D-6CD41A11367B}"/>
                  </a:ext>
                </a:extLst>
              </p:cNvPr>
              <p:cNvSpPr/>
              <p:nvPr userDrawn="1"/>
            </p:nvSpPr>
            <p:spPr>
              <a:xfrm>
                <a:off x="1316510" y="6885708"/>
                <a:ext cx="893202" cy="202251"/>
              </a:xfrm>
              <a:prstGeom prst="rect">
                <a:avLst/>
              </a:prstGeom>
              <a:solidFill>
                <a:srgbClr val="17458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p>
                <a:pPr algn="ctr"/>
                <a:r>
                  <a:rPr lang="en-US" sz="700"/>
                  <a:t>Royal Blue</a:t>
                </a:r>
                <a:br>
                  <a:rPr lang="en-US" sz="700"/>
                </a:br>
                <a:r>
                  <a:rPr lang="en-US" sz="600"/>
                  <a:t>R23,G69,B143</a:t>
                </a:r>
                <a:endParaRPr lang="en-US" sz="700"/>
              </a:p>
            </p:txBody>
          </p:sp>
          <p:sp>
            <p:nvSpPr>
              <p:cNvPr id="74" name="Rectangle 73">
                <a:extLst>
                  <a:ext uri="{FF2B5EF4-FFF2-40B4-BE49-F238E27FC236}">
                    <a16:creationId xmlns:a16="http://schemas.microsoft.com/office/drawing/2014/main" id="{9C8F43D5-A3A0-4CA4-A48D-C1DA97474E37}"/>
                  </a:ext>
                </a:extLst>
              </p:cNvPr>
              <p:cNvSpPr/>
              <p:nvPr userDrawn="1"/>
            </p:nvSpPr>
            <p:spPr>
              <a:xfrm>
                <a:off x="2250565" y="6885708"/>
                <a:ext cx="893202" cy="20225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a:t>Azure</a:t>
                </a:r>
                <a:br>
                  <a:rPr lang="en-US" sz="600"/>
                </a:br>
                <a:r>
                  <a:rPr lang="en-US" sz="600">
                    <a:solidFill>
                      <a:schemeClr val="bg1"/>
                    </a:solidFill>
                  </a:rPr>
                  <a:t>R0,G93,B170</a:t>
                </a:r>
              </a:p>
            </p:txBody>
          </p:sp>
          <p:sp>
            <p:nvSpPr>
              <p:cNvPr id="75" name="Rectangle 74">
                <a:extLst>
                  <a:ext uri="{FF2B5EF4-FFF2-40B4-BE49-F238E27FC236}">
                    <a16:creationId xmlns:a16="http://schemas.microsoft.com/office/drawing/2014/main" id="{495E0B98-5E73-4197-9D7D-35EB6E0A37AB}"/>
                  </a:ext>
                </a:extLst>
              </p:cNvPr>
              <p:cNvSpPr/>
              <p:nvPr userDrawn="1"/>
            </p:nvSpPr>
            <p:spPr>
              <a:xfrm>
                <a:off x="3184620" y="6885708"/>
                <a:ext cx="893202" cy="202251"/>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a:solidFill>
                      <a:schemeClr val="tx1"/>
                    </a:solidFill>
                  </a:rPr>
                  <a:t>Sky Blue </a:t>
                </a:r>
                <a:br>
                  <a:rPr lang="en-US" sz="600">
                    <a:solidFill>
                      <a:schemeClr val="tx1"/>
                    </a:solidFill>
                  </a:rPr>
                </a:br>
                <a:r>
                  <a:rPr lang="en-US" sz="600">
                    <a:solidFill>
                      <a:schemeClr val="tx1"/>
                    </a:solidFill>
                  </a:rPr>
                  <a:t>R1,G180,B231</a:t>
                </a:r>
              </a:p>
            </p:txBody>
          </p:sp>
          <p:sp>
            <p:nvSpPr>
              <p:cNvPr id="76" name="Rectangle 75">
                <a:extLst>
                  <a:ext uri="{FF2B5EF4-FFF2-40B4-BE49-F238E27FC236}">
                    <a16:creationId xmlns:a16="http://schemas.microsoft.com/office/drawing/2014/main" id="{71E96884-F4F6-4F83-AC43-4C4B5EBB857B}"/>
                  </a:ext>
                </a:extLst>
              </p:cNvPr>
              <p:cNvSpPr/>
              <p:nvPr userDrawn="1"/>
            </p:nvSpPr>
            <p:spPr>
              <a:xfrm>
                <a:off x="3184620" y="7114320"/>
                <a:ext cx="893202" cy="202251"/>
              </a:xfrm>
              <a:prstGeom prst="rect">
                <a:avLst/>
              </a:prstGeom>
              <a:solidFill>
                <a:srgbClr val="87217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a:t>Violet</a:t>
                </a:r>
                <a:br>
                  <a:rPr lang="en-US" sz="600"/>
                </a:br>
                <a:r>
                  <a:rPr lang="en-US" sz="600"/>
                  <a:t>R135,G33,B117</a:t>
                </a:r>
              </a:p>
            </p:txBody>
          </p:sp>
          <p:sp>
            <p:nvSpPr>
              <p:cNvPr id="77" name="Rectangle 76">
                <a:extLst>
                  <a:ext uri="{FF2B5EF4-FFF2-40B4-BE49-F238E27FC236}">
                    <a16:creationId xmlns:a16="http://schemas.microsoft.com/office/drawing/2014/main" id="{66406774-A8FD-4739-AB55-039AF6BAFEC9}"/>
                  </a:ext>
                </a:extLst>
              </p:cNvPr>
              <p:cNvSpPr/>
              <p:nvPr userDrawn="1"/>
            </p:nvSpPr>
            <p:spPr>
              <a:xfrm>
                <a:off x="4118675" y="7114320"/>
                <a:ext cx="893202" cy="202251"/>
              </a:xfrm>
              <a:prstGeom prst="rect">
                <a:avLst/>
              </a:prstGeom>
              <a:solidFill>
                <a:srgbClr val="FF76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a:t>Orange</a:t>
                </a:r>
                <a:br>
                  <a:rPr lang="en-US" sz="600"/>
                </a:br>
                <a:r>
                  <a:rPr lang="en-US" sz="600"/>
                  <a:t>R255,G118,B0</a:t>
                </a:r>
              </a:p>
            </p:txBody>
          </p:sp>
          <p:sp>
            <p:nvSpPr>
              <p:cNvPr id="78" name="Rectangle 77">
                <a:extLst>
                  <a:ext uri="{FF2B5EF4-FFF2-40B4-BE49-F238E27FC236}">
                    <a16:creationId xmlns:a16="http://schemas.microsoft.com/office/drawing/2014/main" id="{63FE7641-CFBD-41B8-837F-866CB9A4B765}"/>
                  </a:ext>
                </a:extLst>
              </p:cNvPr>
              <p:cNvSpPr/>
              <p:nvPr userDrawn="1"/>
            </p:nvSpPr>
            <p:spPr>
              <a:xfrm>
                <a:off x="4118675" y="6885708"/>
                <a:ext cx="893202" cy="202251"/>
              </a:xfrm>
              <a:prstGeom prst="rect">
                <a:avLst/>
              </a:prstGeom>
              <a:solidFill>
                <a:srgbClr val="F7A81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a:solidFill>
                      <a:schemeClr val="tx1"/>
                    </a:solidFill>
                  </a:rPr>
                  <a:t>Gold</a:t>
                </a:r>
                <a:br>
                  <a:rPr lang="en-US" sz="600">
                    <a:solidFill>
                      <a:schemeClr val="tx1"/>
                    </a:solidFill>
                  </a:rPr>
                </a:br>
                <a:r>
                  <a:rPr lang="en-US" sz="600">
                    <a:solidFill>
                      <a:schemeClr val="tx1"/>
                    </a:solidFill>
                  </a:rPr>
                  <a:t>R247,G168,B27</a:t>
                </a:r>
              </a:p>
            </p:txBody>
          </p:sp>
          <p:sp>
            <p:nvSpPr>
              <p:cNvPr id="79" name="Rectangle 78">
                <a:extLst>
                  <a:ext uri="{FF2B5EF4-FFF2-40B4-BE49-F238E27FC236}">
                    <a16:creationId xmlns:a16="http://schemas.microsoft.com/office/drawing/2014/main" id="{60A0AD2B-06D2-4090-B486-69D0A0E3B851}"/>
                  </a:ext>
                </a:extLst>
              </p:cNvPr>
              <p:cNvSpPr/>
              <p:nvPr userDrawn="1"/>
            </p:nvSpPr>
            <p:spPr>
              <a:xfrm>
                <a:off x="1316510" y="7114320"/>
                <a:ext cx="893202" cy="202251"/>
              </a:xfrm>
              <a:prstGeom prst="rect">
                <a:avLst/>
              </a:prstGeom>
              <a:solidFill>
                <a:srgbClr val="D91B5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a:solidFill>
                      <a:schemeClr val="bg1"/>
                    </a:solidFill>
                  </a:rPr>
                  <a:t>Cranberry</a:t>
                </a:r>
                <a:br>
                  <a:rPr lang="en-US" sz="600">
                    <a:solidFill>
                      <a:schemeClr val="bg1"/>
                    </a:solidFill>
                  </a:rPr>
                </a:br>
                <a:r>
                  <a:rPr lang="en-US" sz="600">
                    <a:solidFill>
                      <a:schemeClr val="bg1"/>
                    </a:solidFill>
                  </a:rPr>
                  <a:t>R217,G27, B92</a:t>
                </a:r>
              </a:p>
            </p:txBody>
          </p:sp>
          <p:sp>
            <p:nvSpPr>
              <p:cNvPr id="80" name="Rectangle 79">
                <a:extLst>
                  <a:ext uri="{FF2B5EF4-FFF2-40B4-BE49-F238E27FC236}">
                    <a16:creationId xmlns:a16="http://schemas.microsoft.com/office/drawing/2014/main" id="{18274E96-7854-449E-87EB-5581B010092B}"/>
                  </a:ext>
                </a:extLst>
              </p:cNvPr>
              <p:cNvSpPr/>
              <p:nvPr userDrawn="1"/>
            </p:nvSpPr>
            <p:spPr>
              <a:xfrm>
                <a:off x="2250565" y="7114320"/>
                <a:ext cx="893202" cy="20225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a:t>Turquoise</a:t>
                </a:r>
                <a:br>
                  <a:rPr lang="en-US" sz="600"/>
                </a:br>
                <a:r>
                  <a:rPr lang="en-US" sz="600"/>
                  <a:t>R0,G153,B153</a:t>
                </a:r>
              </a:p>
            </p:txBody>
          </p:sp>
        </p:grpSp>
        <p:sp>
          <p:nvSpPr>
            <p:cNvPr id="71" name="TextBox 70">
              <a:extLst>
                <a:ext uri="{FF2B5EF4-FFF2-40B4-BE49-F238E27FC236}">
                  <a16:creationId xmlns:a16="http://schemas.microsoft.com/office/drawing/2014/main" id="{2560BAAB-A3C2-46BF-A7FA-BC05902CB8BC}"/>
                </a:ext>
              </a:extLst>
            </p:cNvPr>
            <p:cNvSpPr txBox="1"/>
            <p:nvPr userDrawn="1"/>
          </p:nvSpPr>
          <p:spPr>
            <a:xfrm>
              <a:off x="91018" y="6984916"/>
              <a:ext cx="1258357" cy="215444"/>
            </a:xfrm>
            <a:prstGeom prst="rect">
              <a:avLst/>
            </a:prstGeom>
            <a:noFill/>
          </p:spPr>
          <p:txBody>
            <a:bodyPr wrap="none" lIns="0" rIns="0" rtlCol="0">
              <a:spAutoFit/>
            </a:bodyPr>
            <a:lstStyle/>
            <a:p>
              <a:pPr algn="r"/>
              <a:r>
                <a:rPr lang="en-US" sz="800" b="1">
                  <a:solidFill>
                    <a:schemeClr val="tx1"/>
                  </a:solidFill>
                </a:rPr>
                <a:t>Rotary Leadership Colors</a:t>
              </a:r>
            </a:p>
          </p:txBody>
        </p:sp>
        <p:sp>
          <p:nvSpPr>
            <p:cNvPr id="72" name="TextBox 71">
              <a:extLst>
                <a:ext uri="{FF2B5EF4-FFF2-40B4-BE49-F238E27FC236}">
                  <a16:creationId xmlns:a16="http://schemas.microsoft.com/office/drawing/2014/main" id="{157B943F-E514-4244-B35D-4D3724D292D0}"/>
                </a:ext>
              </a:extLst>
            </p:cNvPr>
            <p:cNvSpPr txBox="1"/>
            <p:nvPr userDrawn="1"/>
          </p:nvSpPr>
          <p:spPr>
            <a:xfrm>
              <a:off x="462185" y="7221372"/>
              <a:ext cx="881652" cy="215444"/>
            </a:xfrm>
            <a:prstGeom prst="rect">
              <a:avLst/>
            </a:prstGeom>
            <a:noFill/>
          </p:spPr>
          <p:txBody>
            <a:bodyPr wrap="none" lIns="0" rIns="0" rtlCol="0">
              <a:spAutoFit/>
            </a:bodyPr>
            <a:lstStyle>
              <a:defPPr>
                <a:defRPr lang="en-US"/>
              </a:defPPr>
              <a:lvl1pPr algn="r">
                <a:defRPr sz="800" b="1"/>
              </a:lvl1pPr>
            </a:lstStyle>
            <a:p>
              <a:pPr lvl="0"/>
              <a:r>
                <a:rPr lang="en-US">
                  <a:solidFill>
                    <a:schemeClr val="tx1">
                      <a:lumMod val="65000"/>
                      <a:lumOff val="35000"/>
                    </a:schemeClr>
                  </a:solidFill>
                </a:rPr>
                <a:t>Secondary Colors</a:t>
              </a:r>
            </a:p>
          </p:txBody>
        </p:sp>
      </p:grpSp>
    </p:spTree>
    <p:custDataLst>
      <p:tags r:id="rId24"/>
    </p:custDataLst>
    <p:extLst>
      <p:ext uri="{BB962C8B-B14F-4D97-AF65-F5344CB8AC3E}">
        <p14:creationId xmlns:p14="http://schemas.microsoft.com/office/powerpoint/2010/main" val="1000935759"/>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71" r:id="rId4"/>
    <p:sldLayoutId id="2147483666" r:id="rId5"/>
    <p:sldLayoutId id="2147483667" r:id="rId6"/>
    <p:sldLayoutId id="2147483655" r:id="rId7"/>
    <p:sldLayoutId id="2147483678" r:id="rId8"/>
    <p:sldLayoutId id="2147483650" r:id="rId9"/>
    <p:sldLayoutId id="2147483673" r:id="rId10"/>
    <p:sldLayoutId id="2147483659" r:id="rId11"/>
    <p:sldLayoutId id="2147483676" r:id="rId12"/>
    <p:sldLayoutId id="2147483652" r:id="rId13"/>
    <p:sldLayoutId id="2147483657" r:id="rId14"/>
    <p:sldLayoutId id="2147483672" r:id="rId15"/>
    <p:sldLayoutId id="2147483679" r:id="rId16"/>
    <p:sldLayoutId id="2147483656" r:id="rId17"/>
    <p:sldLayoutId id="2147483674" r:id="rId18"/>
    <p:sldLayoutId id="2147483658" r:id="rId19"/>
    <p:sldLayoutId id="2147483661" r:id="rId20"/>
    <p:sldLayoutId id="2147483675" r:id="rId21"/>
    <p:sldLayoutId id="2147483677" r:id="rId22"/>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22.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comments" Target="../comments/comment3.xml"/><Relationship Id="rId2" Type="http://schemas.openxmlformats.org/officeDocument/2006/relationships/slideLayout" Target="../slideLayouts/slideLayout22.xml"/><Relationship Id="rId1" Type="http://schemas.openxmlformats.org/officeDocument/2006/relationships/tags" Target="../tags/tag12.xml"/><Relationship Id="rId6" Type="http://schemas.openxmlformats.org/officeDocument/2006/relationships/image" Target="../media/image6.svg"/><Relationship Id="rId5" Type="http://schemas.openxmlformats.org/officeDocument/2006/relationships/image" Target="../media/image3.pn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2.xml"/><Relationship Id="rId1" Type="http://schemas.openxmlformats.org/officeDocument/2006/relationships/tags" Target="../tags/tag13.xml"/><Relationship Id="rId6" Type="http://schemas.openxmlformats.org/officeDocument/2006/relationships/image" Target="../media/image7.svg"/><Relationship Id="rId5" Type="http://schemas.openxmlformats.org/officeDocument/2006/relationships/image" Target="../media/image3.pn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2.xml"/><Relationship Id="rId1" Type="http://schemas.openxmlformats.org/officeDocument/2006/relationships/tags" Target="../tags/tag14.xml"/><Relationship Id="rId6" Type="http://schemas.openxmlformats.org/officeDocument/2006/relationships/image" Target="../media/image8.svg"/><Relationship Id="rId5" Type="http://schemas.openxmlformats.org/officeDocument/2006/relationships/image" Target="../media/image3.pn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2.xml"/><Relationship Id="rId1" Type="http://schemas.openxmlformats.org/officeDocument/2006/relationships/tags" Target="../tags/tag15.xml"/><Relationship Id="rId6" Type="http://schemas.openxmlformats.org/officeDocument/2006/relationships/image" Target="../media/image9.svg"/><Relationship Id="rId5" Type="http://schemas.openxmlformats.org/officeDocument/2006/relationships/image" Target="../media/image3.pn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Layout" Target="../slideLayouts/slideLayout22.xml"/><Relationship Id="rId1" Type="http://schemas.openxmlformats.org/officeDocument/2006/relationships/tags" Target="../tags/tag16.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22.xml"/><Relationship Id="rId1" Type="http://schemas.openxmlformats.org/officeDocument/2006/relationships/tags" Target="../tags/tag17.xml"/><Relationship Id="rId5" Type="http://schemas.openxmlformats.org/officeDocument/2006/relationships/image" Target="../media/image3.pn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9.xml"/><Relationship Id="rId1" Type="http://schemas.openxmlformats.org/officeDocument/2006/relationships/tags" Target="../tags/tag18.xml"/><Relationship Id="rId5" Type="http://schemas.openxmlformats.org/officeDocument/2006/relationships/image" Target="../media/image3.png"/><Relationship Id="rId4" Type="http://schemas.openxmlformats.org/officeDocument/2006/relationships/image" Target="../media/image10.em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9.xml"/><Relationship Id="rId1" Type="http://schemas.openxmlformats.org/officeDocument/2006/relationships/tags" Target="../tags/tag19.xml"/><Relationship Id="rId5" Type="http://schemas.openxmlformats.org/officeDocument/2006/relationships/image" Target="../media/image3.png"/><Relationship Id="rId4" Type="http://schemas.openxmlformats.org/officeDocument/2006/relationships/image" Target="../media/image10.em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9.xml"/><Relationship Id="rId1" Type="http://schemas.openxmlformats.org/officeDocument/2006/relationships/tags" Target="../tags/tag20.xml"/><Relationship Id="rId5" Type="http://schemas.openxmlformats.org/officeDocument/2006/relationships/image" Target="../media/image3.png"/><Relationship Id="rId4" Type="http://schemas.openxmlformats.org/officeDocument/2006/relationships/image" Target="../media/image10.em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21.xml"/><Relationship Id="rId5" Type="http://schemas.openxmlformats.org/officeDocument/2006/relationships/image" Target="../media/image3.png"/><Relationship Id="rId4" Type="http://schemas.openxmlformats.org/officeDocument/2006/relationships/image" Target="../media/image10.em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2.xml"/><Relationship Id="rId1" Type="http://schemas.openxmlformats.org/officeDocument/2006/relationships/tags" Target="../tags/tag4.xml"/><Relationship Id="rId6" Type="http://schemas.openxmlformats.org/officeDocument/2006/relationships/comments" Target="../comments/comment1.xml"/><Relationship Id="rId5" Type="http://schemas.openxmlformats.org/officeDocument/2006/relationships/image" Target="../media/image3.png"/><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2.xml"/><Relationship Id="rId1" Type="http://schemas.openxmlformats.org/officeDocument/2006/relationships/tags" Target="../tags/tag22.xml"/><Relationship Id="rId5" Type="http://schemas.openxmlformats.org/officeDocument/2006/relationships/image" Target="../media/image3.png"/><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comments" Target="../comments/comment4.xml"/><Relationship Id="rId2" Type="http://schemas.openxmlformats.org/officeDocument/2006/relationships/slideLayout" Target="../slideLayouts/slideLayout9.xml"/><Relationship Id="rId1" Type="http://schemas.openxmlformats.org/officeDocument/2006/relationships/tags" Target="../tags/tag23.xml"/><Relationship Id="rId6" Type="http://schemas.openxmlformats.org/officeDocument/2006/relationships/image" Target="../media/image11.png"/><Relationship Id="rId5" Type="http://schemas.openxmlformats.org/officeDocument/2006/relationships/image" Target="../media/image3.png"/><Relationship Id="rId4" Type="http://schemas.openxmlformats.org/officeDocument/2006/relationships/image" Target="../media/image10.emf"/></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9.xml"/><Relationship Id="rId1" Type="http://schemas.openxmlformats.org/officeDocument/2006/relationships/tags" Target="../tags/tag24.xml"/><Relationship Id="rId5" Type="http://schemas.openxmlformats.org/officeDocument/2006/relationships/image" Target="../media/image3.png"/><Relationship Id="rId4" Type="http://schemas.openxmlformats.org/officeDocument/2006/relationships/image" Target="../media/image10.emf"/></Relationships>
</file>

<file path=ppt/slides/_rels/slide23.xml.rels><?xml version="1.0" encoding="UTF-8" standalone="yes"?>
<Relationships xmlns="http://schemas.openxmlformats.org/package/2006/relationships"><Relationship Id="rId3" Type="http://schemas.openxmlformats.org/officeDocument/2006/relationships/image" Target="../media/image10.emf"/><Relationship Id="rId7" Type="http://schemas.openxmlformats.org/officeDocument/2006/relationships/image" Target="../media/image14.png"/><Relationship Id="rId2" Type="http://schemas.openxmlformats.org/officeDocument/2006/relationships/slideLayout" Target="../slideLayouts/slideLayout9.xml"/><Relationship Id="rId1" Type="http://schemas.openxmlformats.org/officeDocument/2006/relationships/tags" Target="../tags/tag2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2.xml"/><Relationship Id="rId1" Type="http://schemas.openxmlformats.org/officeDocument/2006/relationships/tags" Target="../tags/tag26.xml"/><Relationship Id="rId5" Type="http://schemas.openxmlformats.org/officeDocument/2006/relationships/image" Target="../media/image3.png"/><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27.xml"/><Relationship Id="rId5" Type="http://schemas.openxmlformats.org/officeDocument/2006/relationships/image" Target="../media/image3.png"/><Relationship Id="rId4" Type="http://schemas.openxmlformats.org/officeDocument/2006/relationships/image" Target="../media/image10.emf"/></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2.xml"/><Relationship Id="rId1" Type="http://schemas.openxmlformats.org/officeDocument/2006/relationships/tags" Target="../tags/tag5.xml"/><Relationship Id="rId4" Type="http://schemas.openxmlformats.org/officeDocument/2006/relationships/comments" Target="../comments/commen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2.xml"/><Relationship Id="rId1" Type="http://schemas.openxmlformats.org/officeDocument/2006/relationships/tags" Target="../tags/tag6.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2.xml"/><Relationship Id="rId1" Type="http://schemas.openxmlformats.org/officeDocument/2006/relationships/tags" Target="../tags/tag7.xml"/><Relationship Id="rId5" Type="http://schemas.openxmlformats.org/officeDocument/2006/relationships/image" Target="../media/image3.pn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2.xml"/><Relationship Id="rId1" Type="http://schemas.openxmlformats.org/officeDocument/2006/relationships/tags" Target="../tags/tag8.xml"/><Relationship Id="rId5" Type="http://schemas.openxmlformats.org/officeDocument/2006/relationships/image" Target="../media/image3.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2.xml"/><Relationship Id="rId1" Type="http://schemas.openxmlformats.org/officeDocument/2006/relationships/tags" Target="../tags/tag9.xml"/><Relationship Id="rId5" Type="http://schemas.openxmlformats.org/officeDocument/2006/relationships/image" Target="../media/image3.png"/><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2.xml"/><Relationship Id="rId1" Type="http://schemas.openxmlformats.org/officeDocument/2006/relationships/tags" Target="../tags/tag10.xml"/><Relationship Id="rId5" Type="http://schemas.openxmlformats.org/officeDocument/2006/relationships/image" Target="../media/image3.png"/><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2.xml"/><Relationship Id="rId1" Type="http://schemas.openxmlformats.org/officeDocument/2006/relationships/tags" Target="../tags/tag1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16F3585-F07D-4440-9AF3-4237E674AA1E}"/>
              </a:ext>
            </a:extLst>
          </p:cNvPr>
          <p:cNvSpPr/>
          <p:nvPr/>
        </p:nvSpPr>
        <p:spPr>
          <a:xfrm>
            <a:off x="0" y="0"/>
            <a:ext cx="12192000" cy="6858000"/>
          </a:xfrm>
          <a:prstGeom prst="rect">
            <a:avLst/>
          </a:prstGeom>
          <a:solidFill>
            <a:srgbClr val="005D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71F5F51-E941-8C40-9192-FD83E46A1611}"/>
              </a:ext>
            </a:extLst>
          </p:cNvPr>
          <p:cNvSpPr/>
          <p:nvPr/>
        </p:nvSpPr>
        <p:spPr>
          <a:xfrm>
            <a:off x="0" y="3339029"/>
            <a:ext cx="12192000" cy="2176117"/>
          </a:xfrm>
          <a:prstGeom prst="rect">
            <a:avLst/>
          </a:prstGeom>
          <a:solidFill>
            <a:srgbClr val="02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01B4E7"/>
              </a:highlight>
            </a:endParaRPr>
          </a:p>
        </p:txBody>
      </p:sp>
      <p:pic>
        <p:nvPicPr>
          <p:cNvPr id="7" name="Picture 6">
            <a:extLst>
              <a:ext uri="{FF2B5EF4-FFF2-40B4-BE49-F238E27FC236}">
                <a16:creationId xmlns:a16="http://schemas.microsoft.com/office/drawing/2014/main" id="{92F61008-5AFF-634D-9011-6DE20E46D6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503" y="359524"/>
            <a:ext cx="2609627" cy="2619982"/>
          </a:xfrm>
          <a:prstGeom prst="rect">
            <a:avLst/>
          </a:prstGeom>
        </p:spPr>
      </p:pic>
      <p:pic>
        <p:nvPicPr>
          <p:cNvPr id="10" name="Picture 9">
            <a:extLst>
              <a:ext uri="{FF2B5EF4-FFF2-40B4-BE49-F238E27FC236}">
                <a16:creationId xmlns:a16="http://schemas.microsoft.com/office/drawing/2014/main" id="{96EE50F4-4526-3043-AE6C-43D5B666C4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24913" y="5860867"/>
            <a:ext cx="1883771" cy="716364"/>
          </a:xfrm>
          <a:prstGeom prst="rect">
            <a:avLst/>
          </a:prstGeom>
        </p:spPr>
      </p:pic>
      <p:sp>
        <p:nvSpPr>
          <p:cNvPr id="12" name="Text Placeholder 6">
            <a:extLst>
              <a:ext uri="{FF2B5EF4-FFF2-40B4-BE49-F238E27FC236}">
                <a16:creationId xmlns:a16="http://schemas.microsoft.com/office/drawing/2014/main" id="{F58B4202-5033-8847-9549-FD12033863D4}"/>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en-US" sz="3600" b="1">
                <a:solidFill>
                  <a:srgbClr val="DA1A5A"/>
                </a:solidFill>
              </a:rPr>
              <a:t>Title Page Option</a:t>
            </a:r>
            <a:endParaRPr lang="en-US" sz="3600" b="1">
              <a:solidFill>
                <a:srgbClr val="DA1A5A"/>
              </a:solidFill>
              <a:latin typeface="Arial" panose="020B0604020202020204" pitchFamily="34" charset="0"/>
              <a:ea typeface="Arial" charset="0"/>
              <a:cs typeface="Arial" panose="020B0604020202020204" pitchFamily="34" charset="0"/>
            </a:endParaRPr>
          </a:p>
        </p:txBody>
      </p:sp>
      <p:sp>
        <p:nvSpPr>
          <p:cNvPr id="11" name="Subtitle 3">
            <a:extLst>
              <a:ext uri="{FF2B5EF4-FFF2-40B4-BE49-F238E27FC236}">
                <a16:creationId xmlns:a16="http://schemas.microsoft.com/office/drawing/2014/main" id="{568A6A20-78A7-024E-A441-EEAEDC7E8666}"/>
              </a:ext>
            </a:extLst>
          </p:cNvPr>
          <p:cNvSpPr txBox="1">
            <a:spLocks/>
          </p:cNvSpPr>
          <p:nvPr/>
        </p:nvSpPr>
        <p:spPr>
          <a:xfrm>
            <a:off x="0" y="3807029"/>
            <a:ext cx="12192000" cy="8219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err="1">
                <a:solidFill>
                  <a:schemeClr val="bg1"/>
                </a:solidFill>
                <a:latin typeface="Arial" panose="020B0604020202020204" pitchFamily="34" charset="0"/>
                <a:cs typeface="Arial" panose="020B0604020202020204" pitchFamily="34" charset="0"/>
              </a:rPr>
              <a:t>Lokale</a:t>
            </a:r>
            <a:r>
              <a:rPr lang="en-US" sz="4800" b="1" dirty="0">
                <a:solidFill>
                  <a:schemeClr val="bg1"/>
                </a:solidFill>
                <a:latin typeface="Arial" panose="020B0604020202020204" pitchFamily="34" charset="0"/>
                <a:cs typeface="Arial" panose="020B0604020202020204" pitchFamily="34" charset="0"/>
              </a:rPr>
              <a:t> </a:t>
            </a:r>
            <a:r>
              <a:rPr lang="en-US" sz="4800" b="1" dirty="0" err="1">
                <a:solidFill>
                  <a:schemeClr val="bg1"/>
                </a:solidFill>
                <a:latin typeface="Arial" panose="020B0604020202020204" pitchFamily="34" charset="0"/>
                <a:cs typeface="Arial" panose="020B0604020202020204" pitchFamily="34" charset="0"/>
              </a:rPr>
              <a:t>clubmarketing</a:t>
            </a:r>
            <a:r>
              <a:rPr lang="en-US" sz="4800" b="1" dirty="0">
                <a:solidFill>
                  <a:schemeClr val="bg1"/>
                </a:solidFill>
                <a:latin typeface="Arial" panose="020B0604020202020204" pitchFamily="34" charset="0"/>
                <a:cs typeface="Arial" panose="020B0604020202020204" pitchFamily="34" charset="0"/>
              </a:rPr>
              <a:t> </a:t>
            </a:r>
          </a:p>
          <a:p>
            <a:pPr marL="0" indent="0" algn="ctr">
              <a:buNone/>
            </a:pPr>
            <a:endParaRPr lang="en-US" sz="4800" b="1" dirty="0">
              <a:solidFill>
                <a:schemeClr val="bg1"/>
              </a:solidFill>
              <a:latin typeface="Arial" panose="020B0604020202020204" pitchFamily="34" charset="0"/>
              <a:cs typeface="Arial" panose="020B0604020202020204" pitchFamily="34" charset="0"/>
            </a:endParaRPr>
          </a:p>
        </p:txBody>
      </p:sp>
      <p:sp>
        <p:nvSpPr>
          <p:cNvPr id="13" name="Subtitle 14">
            <a:extLst>
              <a:ext uri="{FF2B5EF4-FFF2-40B4-BE49-F238E27FC236}">
                <a16:creationId xmlns:a16="http://schemas.microsoft.com/office/drawing/2014/main" id="{002C0903-D219-114B-950B-117984639F4E}"/>
              </a:ext>
            </a:extLst>
          </p:cNvPr>
          <p:cNvSpPr txBox="1">
            <a:spLocks/>
          </p:cNvSpPr>
          <p:nvPr/>
        </p:nvSpPr>
        <p:spPr>
          <a:xfrm>
            <a:off x="0" y="4588900"/>
            <a:ext cx="12192000" cy="4656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solidFill>
                  <a:srgbClr val="005DAA"/>
                </a:solidFill>
              </a:rPr>
              <a:t>Herken de </a:t>
            </a:r>
            <a:r>
              <a:rPr lang="en-US" sz="3200" b="1" dirty="0" err="1">
                <a:solidFill>
                  <a:srgbClr val="005DAA"/>
                </a:solidFill>
              </a:rPr>
              <a:t>fase</a:t>
            </a:r>
            <a:r>
              <a:rPr lang="en-US" sz="3200" b="1" dirty="0">
                <a:solidFill>
                  <a:srgbClr val="005DAA"/>
                </a:solidFill>
              </a:rPr>
              <a:t> van je club. Kies de </a:t>
            </a:r>
            <a:r>
              <a:rPr lang="en-US" sz="3200" b="1" dirty="0" err="1">
                <a:solidFill>
                  <a:srgbClr val="005DAA"/>
                </a:solidFill>
              </a:rPr>
              <a:t>juiste</a:t>
            </a:r>
            <a:r>
              <a:rPr lang="en-US" sz="3200" b="1" dirty="0">
                <a:solidFill>
                  <a:srgbClr val="005DAA"/>
                </a:solidFill>
              </a:rPr>
              <a:t> </a:t>
            </a:r>
            <a:r>
              <a:rPr lang="en-US" sz="3200" b="1" dirty="0" err="1">
                <a:solidFill>
                  <a:srgbClr val="005DAA"/>
                </a:solidFill>
              </a:rPr>
              <a:t>aanpak</a:t>
            </a:r>
            <a:r>
              <a:rPr lang="en-US" sz="3200" b="1" dirty="0">
                <a:solidFill>
                  <a:srgbClr val="005DAA"/>
                </a:solidFill>
              </a:rPr>
              <a:t> </a:t>
            </a:r>
          </a:p>
        </p:txBody>
      </p:sp>
      <p:pic>
        <p:nvPicPr>
          <p:cNvPr id="2" name="Picture 1" descr="A picture containing drawing&#10;&#10;Description automatically generated">
            <a:extLst>
              <a:ext uri="{FF2B5EF4-FFF2-40B4-BE49-F238E27FC236}">
                <a16:creationId xmlns:a16="http://schemas.microsoft.com/office/drawing/2014/main" id="{CA0461C7-A6F4-A8EC-06E4-3B3B09EA3E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823" y="5810177"/>
            <a:ext cx="1883773" cy="813790"/>
          </a:xfrm>
          <a:prstGeom prst="rect">
            <a:avLst/>
          </a:prstGeom>
        </p:spPr>
      </p:pic>
    </p:spTree>
    <p:custDataLst>
      <p:tags r:id="rId1"/>
    </p:custDataLst>
    <p:extLst>
      <p:ext uri="{BB962C8B-B14F-4D97-AF65-F5344CB8AC3E}">
        <p14:creationId xmlns:p14="http://schemas.microsoft.com/office/powerpoint/2010/main" val="374541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81517E-C85E-2574-B599-3990D075B923}"/>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213356A3-3B51-3323-07A7-AE33EABE4AFD}"/>
              </a:ext>
            </a:extLst>
          </p:cNvPr>
          <p:cNvSpPr/>
          <p:nvPr/>
        </p:nvSpPr>
        <p:spPr>
          <a:xfrm>
            <a:off x="0" y="0"/>
            <a:ext cx="12192000" cy="6858000"/>
          </a:xfrm>
          <a:prstGeom prst="rect">
            <a:avLst/>
          </a:prstGeom>
          <a:solidFill>
            <a:srgbClr val="005C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54ABBE38-B520-658D-F885-EFC9A75A36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24913" y="5860867"/>
            <a:ext cx="1883771" cy="716364"/>
          </a:xfrm>
          <a:prstGeom prst="rect">
            <a:avLst/>
          </a:prstGeom>
        </p:spPr>
      </p:pic>
      <p:sp>
        <p:nvSpPr>
          <p:cNvPr id="11" name="Text Placeholder 6">
            <a:extLst>
              <a:ext uri="{FF2B5EF4-FFF2-40B4-BE49-F238E27FC236}">
                <a16:creationId xmlns:a16="http://schemas.microsoft.com/office/drawing/2014/main" id="{1D7DCA1E-B1A5-06CF-9C82-6AE99BC8D17C}"/>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en-US" sz="3600" b="1">
                <a:solidFill>
                  <a:srgbClr val="DA1A5A"/>
                </a:solidFill>
              </a:rPr>
              <a:t>Title Page Option</a:t>
            </a:r>
            <a:endParaRPr lang="en-US" sz="3600" b="1">
              <a:solidFill>
                <a:srgbClr val="DA1A5A"/>
              </a:solidFill>
              <a:latin typeface="Arial" panose="020B0604020202020204" pitchFamily="34" charset="0"/>
              <a:ea typeface="Arial" charset="0"/>
              <a:cs typeface="Arial" panose="020B0604020202020204" pitchFamily="34" charset="0"/>
            </a:endParaRPr>
          </a:p>
        </p:txBody>
      </p:sp>
      <p:sp>
        <p:nvSpPr>
          <p:cNvPr id="9" name="Subtitle 3">
            <a:extLst>
              <a:ext uri="{FF2B5EF4-FFF2-40B4-BE49-F238E27FC236}">
                <a16:creationId xmlns:a16="http://schemas.microsoft.com/office/drawing/2014/main" id="{E9B2D889-ACDD-79B4-3541-24F33553C4C7}"/>
              </a:ext>
            </a:extLst>
          </p:cNvPr>
          <p:cNvSpPr txBox="1">
            <a:spLocks/>
          </p:cNvSpPr>
          <p:nvPr/>
        </p:nvSpPr>
        <p:spPr>
          <a:xfrm>
            <a:off x="-146304" y="577272"/>
            <a:ext cx="12192000" cy="8219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err="1">
                <a:solidFill>
                  <a:schemeClr val="bg1"/>
                </a:solidFill>
                <a:latin typeface="Arial" panose="020B0604020202020204" pitchFamily="34" charset="0"/>
                <a:cs typeface="Arial" panose="020B0604020202020204" pitchFamily="34" charset="0"/>
              </a:rPr>
              <a:t>Lokale</a:t>
            </a:r>
            <a:r>
              <a:rPr lang="en-US" sz="4800" b="1">
                <a:solidFill>
                  <a:schemeClr val="bg1"/>
                </a:solidFill>
                <a:latin typeface="Arial" panose="020B0604020202020204" pitchFamily="34" charset="0"/>
                <a:cs typeface="Arial" panose="020B0604020202020204" pitchFamily="34" charset="0"/>
              </a:rPr>
              <a:t> </a:t>
            </a:r>
            <a:r>
              <a:rPr lang="en-US" sz="4800" b="1" err="1">
                <a:solidFill>
                  <a:schemeClr val="bg1"/>
                </a:solidFill>
                <a:latin typeface="Arial" panose="020B0604020202020204" pitchFamily="34" charset="0"/>
                <a:cs typeface="Arial" panose="020B0604020202020204" pitchFamily="34" charset="0"/>
              </a:rPr>
              <a:t>clubmarketing</a:t>
            </a:r>
            <a:endParaRPr lang="en-US" sz="4800" b="1">
              <a:solidFill>
                <a:schemeClr val="bg1"/>
              </a:solidFill>
              <a:latin typeface="Arial" panose="020B0604020202020204" pitchFamily="34" charset="0"/>
              <a:cs typeface="Arial" panose="020B0604020202020204" pitchFamily="34" charset="0"/>
            </a:endParaRPr>
          </a:p>
        </p:txBody>
      </p:sp>
      <p:sp>
        <p:nvSpPr>
          <p:cNvPr id="12" name="Subtitle 14">
            <a:extLst>
              <a:ext uri="{FF2B5EF4-FFF2-40B4-BE49-F238E27FC236}">
                <a16:creationId xmlns:a16="http://schemas.microsoft.com/office/drawing/2014/main" id="{AAD51699-BA98-CB48-8F91-12F5488F2D20}"/>
              </a:ext>
            </a:extLst>
          </p:cNvPr>
          <p:cNvSpPr txBox="1">
            <a:spLocks/>
          </p:cNvSpPr>
          <p:nvPr/>
        </p:nvSpPr>
        <p:spPr>
          <a:xfrm>
            <a:off x="3907536" y="1849065"/>
            <a:ext cx="4084320" cy="67221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dirty="0" err="1">
                <a:solidFill>
                  <a:schemeClr val="bg1"/>
                </a:solidFill>
              </a:rPr>
              <a:t>Aanpak</a:t>
            </a:r>
            <a:r>
              <a:rPr lang="en-US" sz="2400" b="1" dirty="0">
                <a:solidFill>
                  <a:schemeClr val="bg1"/>
                </a:solidFill>
              </a:rPr>
              <a:t>: </a:t>
            </a:r>
            <a:r>
              <a:rPr lang="en-US" sz="2400" b="1" dirty="0" err="1">
                <a:solidFill>
                  <a:schemeClr val="bg1"/>
                </a:solidFill>
              </a:rPr>
              <a:t>revitalisatie</a:t>
            </a:r>
            <a:endParaRPr lang="en-US" sz="2400" b="1" dirty="0">
              <a:solidFill>
                <a:schemeClr val="bg1"/>
              </a:solidFill>
            </a:endParaRPr>
          </a:p>
        </p:txBody>
      </p:sp>
      <p:pic>
        <p:nvPicPr>
          <p:cNvPr id="2" name="Picture 1" descr="A picture containing drawing&#10;&#10;Description automatically generated">
            <a:extLst>
              <a:ext uri="{FF2B5EF4-FFF2-40B4-BE49-F238E27FC236}">
                <a16:creationId xmlns:a16="http://schemas.microsoft.com/office/drawing/2014/main" id="{6DF8E061-BEFB-C249-1D4C-2275F3344A5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3316" y="5812154"/>
            <a:ext cx="1883773" cy="813790"/>
          </a:xfrm>
          <a:prstGeom prst="rect">
            <a:avLst/>
          </a:prstGeom>
        </p:spPr>
      </p:pic>
      <p:sp>
        <p:nvSpPr>
          <p:cNvPr id="6" name="Tekstvak 5">
            <a:extLst>
              <a:ext uri="{FF2B5EF4-FFF2-40B4-BE49-F238E27FC236}">
                <a16:creationId xmlns:a16="http://schemas.microsoft.com/office/drawing/2014/main" id="{E3D4DF87-2337-AA37-1764-00221BE6879B}"/>
              </a:ext>
            </a:extLst>
          </p:cNvPr>
          <p:cNvSpPr txBox="1"/>
          <p:nvPr/>
        </p:nvSpPr>
        <p:spPr>
          <a:xfrm>
            <a:off x="4380738" y="4291235"/>
            <a:ext cx="3430524" cy="1384995"/>
          </a:xfrm>
          <a:prstGeom prst="rect">
            <a:avLst/>
          </a:prstGeom>
          <a:noFill/>
          <a:ln>
            <a:solidFill>
              <a:schemeClr val="bg1"/>
            </a:solidFill>
          </a:ln>
        </p:spPr>
        <p:txBody>
          <a:bodyPr wrap="square" rtlCol="0">
            <a:spAutoFit/>
          </a:bodyPr>
          <a:lstStyle/>
          <a:p>
            <a:r>
              <a:rPr lang="nl-NL" sz="1400" b="1" dirty="0">
                <a:solidFill>
                  <a:schemeClr val="bg1"/>
                </a:solidFill>
              </a:rPr>
              <a:t>Lokale marketing acties: </a:t>
            </a:r>
          </a:p>
          <a:p>
            <a:pPr marL="285750" indent="-285750">
              <a:buFont typeface="Arial" panose="020B0604020202020204" pitchFamily="34" charset="0"/>
              <a:buChar char="•"/>
            </a:pPr>
            <a:r>
              <a:rPr lang="nl-NL" sz="1400" dirty="0">
                <a:solidFill>
                  <a:schemeClr val="bg1"/>
                </a:solidFill>
              </a:rPr>
              <a:t>Clubverhalen moderniseren</a:t>
            </a:r>
          </a:p>
          <a:p>
            <a:pPr marL="285750" indent="-285750">
              <a:buFont typeface="Arial" panose="020B0604020202020204" pitchFamily="34" charset="0"/>
              <a:buChar char="•"/>
            </a:pPr>
            <a:r>
              <a:rPr lang="nl-NL" sz="1400" dirty="0">
                <a:solidFill>
                  <a:schemeClr val="bg1"/>
                </a:solidFill>
              </a:rPr>
              <a:t>Leden helpen ambassadeurs te zijn</a:t>
            </a:r>
          </a:p>
          <a:p>
            <a:pPr marL="285750" indent="-285750">
              <a:buFont typeface="Arial" panose="020B0604020202020204" pitchFamily="34" charset="0"/>
              <a:buChar char="•"/>
            </a:pPr>
            <a:r>
              <a:rPr lang="nl-NL" sz="1400" dirty="0">
                <a:solidFill>
                  <a:schemeClr val="bg1"/>
                </a:solidFill>
              </a:rPr>
              <a:t>‘Jongeren’ in de spotlight</a:t>
            </a:r>
          </a:p>
          <a:p>
            <a:pPr marL="285750" indent="-285750">
              <a:buFont typeface="Arial" panose="020B0604020202020204" pitchFamily="34" charset="0"/>
              <a:buChar char="•"/>
            </a:pPr>
            <a:r>
              <a:rPr lang="nl-NL" sz="1400" dirty="0">
                <a:solidFill>
                  <a:schemeClr val="bg1"/>
                </a:solidFill>
              </a:rPr>
              <a:t>Zichtbaarheid vergroten (branding)</a:t>
            </a:r>
          </a:p>
          <a:p>
            <a:pPr marL="285750" indent="-285750">
              <a:buFont typeface="Arial" panose="020B0604020202020204" pitchFamily="34" charset="0"/>
              <a:buChar char="•"/>
            </a:pPr>
            <a:r>
              <a:rPr lang="nl-NL" sz="1400" dirty="0">
                <a:solidFill>
                  <a:schemeClr val="bg1"/>
                </a:solidFill>
              </a:rPr>
              <a:t>Laten zien dat je relevant bent</a:t>
            </a:r>
          </a:p>
        </p:txBody>
      </p:sp>
      <p:sp>
        <p:nvSpPr>
          <p:cNvPr id="15" name="Tekstvak 14">
            <a:extLst>
              <a:ext uri="{FF2B5EF4-FFF2-40B4-BE49-F238E27FC236}">
                <a16:creationId xmlns:a16="http://schemas.microsoft.com/office/drawing/2014/main" id="{1FC4F2B5-FF31-A67D-12DA-288F3F375DE8}"/>
              </a:ext>
            </a:extLst>
          </p:cNvPr>
          <p:cNvSpPr txBox="1"/>
          <p:nvPr/>
        </p:nvSpPr>
        <p:spPr>
          <a:xfrm>
            <a:off x="4339021" y="2461748"/>
            <a:ext cx="3345788" cy="307777"/>
          </a:xfrm>
          <a:prstGeom prst="rect">
            <a:avLst/>
          </a:prstGeom>
          <a:noFill/>
        </p:spPr>
        <p:txBody>
          <a:bodyPr wrap="none" rtlCol="0">
            <a:spAutoFit/>
          </a:bodyPr>
          <a:lstStyle/>
          <a:p>
            <a:r>
              <a:rPr lang="nl-NL" sz="1400" dirty="0">
                <a:solidFill>
                  <a:schemeClr val="bg1"/>
                </a:solidFill>
                <a:sym typeface="Wingdings" panose="05000000000000000000" pitchFamily="2" charset="2"/>
              </a:rPr>
              <a:t> Basis op orde, werken zichtbaarheid </a:t>
            </a:r>
            <a:endParaRPr lang="nl-NL" sz="1400" dirty="0">
              <a:solidFill>
                <a:schemeClr val="bg1"/>
              </a:solidFill>
            </a:endParaRPr>
          </a:p>
        </p:txBody>
      </p:sp>
      <p:sp>
        <p:nvSpPr>
          <p:cNvPr id="5" name="Tekstvak 4">
            <a:extLst>
              <a:ext uri="{FF2B5EF4-FFF2-40B4-BE49-F238E27FC236}">
                <a16:creationId xmlns:a16="http://schemas.microsoft.com/office/drawing/2014/main" id="{3D725981-AAA2-69E0-E7AB-D8496A3BC708}"/>
              </a:ext>
            </a:extLst>
          </p:cNvPr>
          <p:cNvSpPr txBox="1"/>
          <p:nvPr/>
        </p:nvSpPr>
        <p:spPr>
          <a:xfrm>
            <a:off x="4380738" y="2890746"/>
            <a:ext cx="3430524" cy="1169551"/>
          </a:xfrm>
          <a:prstGeom prst="rect">
            <a:avLst/>
          </a:prstGeom>
          <a:noFill/>
        </p:spPr>
        <p:txBody>
          <a:bodyPr wrap="square" rtlCol="0">
            <a:spAutoFit/>
          </a:bodyPr>
          <a:lstStyle/>
          <a:p>
            <a:pPr marL="285750" indent="-285750">
              <a:buFont typeface="Arial" panose="020B0604020202020204" pitchFamily="34" charset="0"/>
              <a:buChar char="•"/>
            </a:pPr>
            <a:r>
              <a:rPr lang="nl-NL" sz="1400" dirty="0">
                <a:solidFill>
                  <a:schemeClr val="bg1"/>
                </a:solidFill>
              </a:rPr>
              <a:t>Website, Social media op orde?</a:t>
            </a:r>
          </a:p>
          <a:p>
            <a:pPr marL="285750" indent="-285750">
              <a:buFont typeface="Arial" panose="020B0604020202020204" pitchFamily="34" charset="0"/>
              <a:buChar char="•"/>
            </a:pPr>
            <a:r>
              <a:rPr lang="nl-NL" sz="1400" dirty="0">
                <a:solidFill>
                  <a:schemeClr val="bg1"/>
                </a:solidFill>
              </a:rPr>
              <a:t>Nieuwe leden proces vloeiend?</a:t>
            </a:r>
          </a:p>
          <a:p>
            <a:pPr marL="285750" indent="-285750">
              <a:buFont typeface="Arial" panose="020B0604020202020204" pitchFamily="34" charset="0"/>
              <a:buChar char="•"/>
            </a:pPr>
            <a:r>
              <a:rPr lang="nl-NL" sz="1400" dirty="0">
                <a:solidFill>
                  <a:schemeClr val="bg1"/>
                </a:solidFill>
              </a:rPr>
              <a:t>Club DNA bepaald?</a:t>
            </a:r>
          </a:p>
          <a:p>
            <a:pPr marL="285750" indent="-285750">
              <a:buFont typeface="Arial" panose="020B0604020202020204" pitchFamily="34" charset="0"/>
              <a:buChar char="•"/>
            </a:pPr>
            <a:r>
              <a:rPr lang="nl-NL" sz="1400" dirty="0">
                <a:solidFill>
                  <a:schemeClr val="bg1"/>
                </a:solidFill>
              </a:rPr>
              <a:t>Communicatieplan? </a:t>
            </a:r>
          </a:p>
          <a:p>
            <a:pPr marL="285750" indent="-285750">
              <a:buFont typeface="Arial" panose="020B0604020202020204" pitchFamily="34" charset="0"/>
              <a:buChar char="•"/>
            </a:pPr>
            <a:r>
              <a:rPr lang="nl-NL" sz="1400" dirty="0">
                <a:solidFill>
                  <a:schemeClr val="bg1"/>
                </a:solidFill>
              </a:rPr>
              <a:t>Toolkit bekeken?</a:t>
            </a:r>
            <a:endParaRPr lang="nl-NL" dirty="0"/>
          </a:p>
        </p:txBody>
      </p:sp>
      <p:pic>
        <p:nvPicPr>
          <p:cNvPr id="22" name="Graphic 21" descr="Medicijnen met effen opvulling">
            <a:extLst>
              <a:ext uri="{FF2B5EF4-FFF2-40B4-BE49-F238E27FC236}">
                <a16:creationId xmlns:a16="http://schemas.microsoft.com/office/drawing/2014/main" id="{C910C415-CBF6-689F-D2DC-B13EB0E6FE7D}"/>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7694184" y="1569649"/>
            <a:ext cx="676954" cy="676954"/>
          </a:xfrm>
          <a:prstGeom prst="rect">
            <a:avLst/>
          </a:prstGeom>
        </p:spPr>
      </p:pic>
      <p:sp>
        <p:nvSpPr>
          <p:cNvPr id="19" name="Tekstvak 18">
            <a:extLst>
              <a:ext uri="{FF2B5EF4-FFF2-40B4-BE49-F238E27FC236}">
                <a16:creationId xmlns:a16="http://schemas.microsoft.com/office/drawing/2014/main" id="{49B5F010-061E-1B1A-5C06-34CB83306562}"/>
              </a:ext>
            </a:extLst>
          </p:cNvPr>
          <p:cNvSpPr txBox="1"/>
          <p:nvPr/>
        </p:nvSpPr>
        <p:spPr>
          <a:xfrm>
            <a:off x="8371138" y="3752520"/>
            <a:ext cx="3430524" cy="307777"/>
          </a:xfrm>
          <a:prstGeom prst="rect">
            <a:avLst/>
          </a:prstGeom>
          <a:noFill/>
          <a:ln>
            <a:solidFill>
              <a:schemeClr val="bg1"/>
            </a:solidFill>
          </a:ln>
        </p:spPr>
        <p:txBody>
          <a:bodyPr wrap="square" rtlCol="0">
            <a:spAutoFit/>
          </a:bodyPr>
          <a:lstStyle/>
          <a:p>
            <a:r>
              <a:rPr lang="nl-NL" sz="1400" b="1" dirty="0">
                <a:solidFill>
                  <a:schemeClr val="bg1"/>
                </a:solidFill>
              </a:rPr>
              <a:t>Structuur - ritme - basiscommunicatie</a:t>
            </a:r>
            <a:endParaRPr lang="nl-NL" sz="1400" dirty="0">
              <a:solidFill>
                <a:schemeClr val="bg1"/>
              </a:solidFill>
            </a:endParaRPr>
          </a:p>
        </p:txBody>
      </p:sp>
      <p:sp>
        <p:nvSpPr>
          <p:cNvPr id="3" name="Tekstvak 2">
            <a:extLst>
              <a:ext uri="{FF2B5EF4-FFF2-40B4-BE49-F238E27FC236}">
                <a16:creationId xmlns:a16="http://schemas.microsoft.com/office/drawing/2014/main" id="{4EEF1FD2-DA5E-06D8-5A10-BF63F766A772}"/>
              </a:ext>
            </a:extLst>
          </p:cNvPr>
          <p:cNvSpPr txBox="1"/>
          <p:nvPr/>
        </p:nvSpPr>
        <p:spPr>
          <a:xfrm>
            <a:off x="1051553" y="1816398"/>
            <a:ext cx="3430524" cy="461665"/>
          </a:xfrm>
          <a:prstGeom prst="rect">
            <a:avLst/>
          </a:prstGeom>
          <a:noFill/>
        </p:spPr>
        <p:txBody>
          <a:bodyPr wrap="square" rtlCol="0">
            <a:spAutoFit/>
          </a:bodyPr>
          <a:lstStyle/>
          <a:p>
            <a:r>
              <a:rPr lang="nl-NL" sz="2400" b="1" dirty="0">
                <a:solidFill>
                  <a:schemeClr val="bg1"/>
                </a:solidFill>
              </a:rPr>
              <a:t>Fase: erosie </a:t>
            </a:r>
          </a:p>
        </p:txBody>
      </p:sp>
    </p:spTree>
    <p:custDataLst>
      <p:tags r:id="rId1"/>
    </p:custDataLst>
    <p:extLst>
      <p:ext uri="{BB962C8B-B14F-4D97-AF65-F5344CB8AC3E}">
        <p14:creationId xmlns:p14="http://schemas.microsoft.com/office/powerpoint/2010/main" val="460560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6" grpId="0" animBg="1"/>
      <p:bldP spid="15" grpId="0"/>
      <p:bldP spid="5" grpId="0"/>
      <p:bldP spid="19" grpId="0" animBg="1"/>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9E42AC-5121-80AC-0E36-4977B162B92D}"/>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9838B2AA-0F92-9549-A217-8CBA5BBAE4F4}"/>
              </a:ext>
            </a:extLst>
          </p:cNvPr>
          <p:cNvSpPr/>
          <p:nvPr/>
        </p:nvSpPr>
        <p:spPr>
          <a:xfrm>
            <a:off x="0" y="0"/>
            <a:ext cx="12192000" cy="6858000"/>
          </a:xfrm>
          <a:prstGeom prst="rect">
            <a:avLst/>
          </a:prstGeom>
          <a:solidFill>
            <a:srgbClr val="005C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208A975-089F-388F-9159-40F47950D8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24913" y="5860867"/>
            <a:ext cx="1883771" cy="716364"/>
          </a:xfrm>
          <a:prstGeom prst="rect">
            <a:avLst/>
          </a:prstGeom>
        </p:spPr>
      </p:pic>
      <p:sp>
        <p:nvSpPr>
          <p:cNvPr id="11" name="Text Placeholder 6">
            <a:extLst>
              <a:ext uri="{FF2B5EF4-FFF2-40B4-BE49-F238E27FC236}">
                <a16:creationId xmlns:a16="http://schemas.microsoft.com/office/drawing/2014/main" id="{437BF3D3-6118-2F5D-2D9B-DEF1AFF86219}"/>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en-US" sz="3600" b="1">
                <a:solidFill>
                  <a:srgbClr val="DA1A5A"/>
                </a:solidFill>
              </a:rPr>
              <a:t>Title Page Option</a:t>
            </a:r>
            <a:endParaRPr lang="en-US" sz="3600" b="1">
              <a:solidFill>
                <a:srgbClr val="DA1A5A"/>
              </a:solidFill>
              <a:latin typeface="Arial" panose="020B0604020202020204" pitchFamily="34" charset="0"/>
              <a:ea typeface="Arial" charset="0"/>
              <a:cs typeface="Arial" panose="020B0604020202020204" pitchFamily="34" charset="0"/>
            </a:endParaRPr>
          </a:p>
        </p:txBody>
      </p:sp>
      <p:sp>
        <p:nvSpPr>
          <p:cNvPr id="9" name="Subtitle 3">
            <a:extLst>
              <a:ext uri="{FF2B5EF4-FFF2-40B4-BE49-F238E27FC236}">
                <a16:creationId xmlns:a16="http://schemas.microsoft.com/office/drawing/2014/main" id="{4649C020-A550-AEAE-D017-2C1E7A76FD88}"/>
              </a:ext>
            </a:extLst>
          </p:cNvPr>
          <p:cNvSpPr txBox="1">
            <a:spLocks/>
          </p:cNvSpPr>
          <p:nvPr/>
        </p:nvSpPr>
        <p:spPr>
          <a:xfrm>
            <a:off x="-146304" y="577272"/>
            <a:ext cx="12192000" cy="8219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err="1">
                <a:solidFill>
                  <a:schemeClr val="bg1"/>
                </a:solidFill>
                <a:latin typeface="Arial" panose="020B0604020202020204" pitchFamily="34" charset="0"/>
                <a:cs typeface="Arial" panose="020B0604020202020204" pitchFamily="34" charset="0"/>
              </a:rPr>
              <a:t>Lokale</a:t>
            </a:r>
            <a:r>
              <a:rPr lang="en-US" sz="4800" b="1">
                <a:solidFill>
                  <a:schemeClr val="bg1"/>
                </a:solidFill>
                <a:latin typeface="Arial" panose="020B0604020202020204" pitchFamily="34" charset="0"/>
                <a:cs typeface="Arial" panose="020B0604020202020204" pitchFamily="34" charset="0"/>
              </a:rPr>
              <a:t> </a:t>
            </a:r>
            <a:r>
              <a:rPr lang="en-US" sz="4800" b="1" err="1">
                <a:solidFill>
                  <a:schemeClr val="bg1"/>
                </a:solidFill>
                <a:latin typeface="Arial" panose="020B0604020202020204" pitchFamily="34" charset="0"/>
                <a:cs typeface="Arial" panose="020B0604020202020204" pitchFamily="34" charset="0"/>
              </a:rPr>
              <a:t>clubmarketing</a:t>
            </a:r>
            <a:endParaRPr lang="en-US" sz="4800" b="1">
              <a:solidFill>
                <a:schemeClr val="bg1"/>
              </a:solidFill>
              <a:latin typeface="Arial" panose="020B0604020202020204" pitchFamily="34" charset="0"/>
              <a:cs typeface="Arial" panose="020B0604020202020204" pitchFamily="34" charset="0"/>
            </a:endParaRPr>
          </a:p>
        </p:txBody>
      </p:sp>
      <p:pic>
        <p:nvPicPr>
          <p:cNvPr id="2" name="Picture 1" descr="A picture containing drawing&#10;&#10;Description automatically generated">
            <a:extLst>
              <a:ext uri="{FF2B5EF4-FFF2-40B4-BE49-F238E27FC236}">
                <a16:creationId xmlns:a16="http://schemas.microsoft.com/office/drawing/2014/main" id="{3A3F4FFF-08AA-A92F-9EBB-004AB58D1E8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3316" y="5812154"/>
            <a:ext cx="1883773" cy="813790"/>
          </a:xfrm>
          <a:prstGeom prst="rect">
            <a:avLst/>
          </a:prstGeom>
        </p:spPr>
      </p:pic>
      <p:sp>
        <p:nvSpPr>
          <p:cNvPr id="3" name="Subtitle 14">
            <a:extLst>
              <a:ext uri="{FF2B5EF4-FFF2-40B4-BE49-F238E27FC236}">
                <a16:creationId xmlns:a16="http://schemas.microsoft.com/office/drawing/2014/main" id="{77A0FB96-5F60-060E-9A9B-C19EB516E886}"/>
              </a:ext>
            </a:extLst>
          </p:cNvPr>
          <p:cNvSpPr txBox="1">
            <a:spLocks/>
          </p:cNvSpPr>
          <p:nvPr/>
        </p:nvSpPr>
        <p:spPr>
          <a:xfrm>
            <a:off x="4509251" y="1897847"/>
            <a:ext cx="4084320" cy="67221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dirty="0" err="1">
                <a:solidFill>
                  <a:schemeClr val="bg1"/>
                </a:solidFill>
              </a:rPr>
              <a:t>Aanpak</a:t>
            </a:r>
            <a:r>
              <a:rPr lang="en-US" sz="2400" b="1" dirty="0">
                <a:solidFill>
                  <a:schemeClr val="bg1"/>
                </a:solidFill>
              </a:rPr>
              <a:t>: </a:t>
            </a:r>
            <a:r>
              <a:rPr lang="en-US" sz="2400" b="1" dirty="0" err="1">
                <a:solidFill>
                  <a:schemeClr val="bg1"/>
                </a:solidFill>
              </a:rPr>
              <a:t>Terugbuiging</a:t>
            </a:r>
            <a:r>
              <a:rPr lang="en-US" sz="2400" b="1" dirty="0">
                <a:solidFill>
                  <a:schemeClr val="bg1"/>
                </a:solidFill>
              </a:rPr>
              <a:t>	</a:t>
            </a:r>
          </a:p>
        </p:txBody>
      </p:sp>
      <p:sp>
        <p:nvSpPr>
          <p:cNvPr id="13" name="Tekstvak 12">
            <a:extLst>
              <a:ext uri="{FF2B5EF4-FFF2-40B4-BE49-F238E27FC236}">
                <a16:creationId xmlns:a16="http://schemas.microsoft.com/office/drawing/2014/main" id="{B3BD296A-7DE5-E310-C1B0-B0D255F4854A}"/>
              </a:ext>
            </a:extLst>
          </p:cNvPr>
          <p:cNvSpPr txBox="1"/>
          <p:nvPr/>
        </p:nvSpPr>
        <p:spPr>
          <a:xfrm>
            <a:off x="4691909" y="4280224"/>
            <a:ext cx="3459480" cy="1446550"/>
          </a:xfrm>
          <a:prstGeom prst="rect">
            <a:avLst/>
          </a:prstGeom>
          <a:noFill/>
          <a:ln>
            <a:solidFill>
              <a:schemeClr val="bg1"/>
            </a:solidFill>
          </a:ln>
        </p:spPr>
        <p:txBody>
          <a:bodyPr wrap="square" rtlCol="0">
            <a:spAutoFit/>
          </a:bodyPr>
          <a:lstStyle/>
          <a:p>
            <a:r>
              <a:rPr lang="nl-NL" sz="1400" b="1" dirty="0">
                <a:solidFill>
                  <a:schemeClr val="bg1"/>
                </a:solidFill>
              </a:rPr>
              <a:t>Lokale marketing acties: </a:t>
            </a:r>
          </a:p>
          <a:p>
            <a:pPr marL="285750" indent="-285750">
              <a:buFont typeface="Arial" panose="020B0604020202020204" pitchFamily="34" charset="0"/>
              <a:buChar char="•"/>
            </a:pPr>
            <a:r>
              <a:rPr lang="nl-NL" sz="1400" dirty="0">
                <a:solidFill>
                  <a:schemeClr val="bg1"/>
                </a:solidFill>
              </a:rPr>
              <a:t>Doelgerichte wervingscampagne</a:t>
            </a:r>
          </a:p>
          <a:p>
            <a:pPr marL="285750" indent="-285750">
              <a:buFont typeface="Arial" panose="020B0604020202020204" pitchFamily="34" charset="0"/>
              <a:buChar char="•"/>
            </a:pPr>
            <a:r>
              <a:rPr lang="nl-NL" sz="1400" dirty="0">
                <a:solidFill>
                  <a:schemeClr val="bg1"/>
                </a:solidFill>
              </a:rPr>
              <a:t>Van club naar podium</a:t>
            </a:r>
          </a:p>
          <a:p>
            <a:pPr marL="285750" indent="-285750">
              <a:buFont typeface="Arial" panose="020B0604020202020204" pitchFamily="34" charset="0"/>
              <a:buChar char="•"/>
            </a:pPr>
            <a:r>
              <a:rPr lang="nl-NL" sz="1400" dirty="0">
                <a:solidFill>
                  <a:schemeClr val="bg1"/>
                </a:solidFill>
              </a:rPr>
              <a:t>Kennismakingsacties</a:t>
            </a:r>
            <a:endParaRPr lang="nl-NL" sz="1400" dirty="0"/>
          </a:p>
          <a:p>
            <a:pPr marL="285750" indent="-285750">
              <a:buFont typeface="Arial" panose="020B0604020202020204" pitchFamily="34" charset="0"/>
              <a:buChar char="•"/>
            </a:pPr>
            <a:r>
              <a:rPr lang="nl-NL" sz="1400" dirty="0">
                <a:solidFill>
                  <a:schemeClr val="bg1"/>
                </a:solidFill>
              </a:rPr>
              <a:t>Samenwerkingen aangaan</a:t>
            </a:r>
          </a:p>
          <a:p>
            <a:pPr marL="285750" indent="-285750">
              <a:buFont typeface="Arial" panose="020B0604020202020204" pitchFamily="34" charset="0"/>
              <a:buChar char="•"/>
            </a:pPr>
            <a:endParaRPr lang="nl-NL" dirty="0"/>
          </a:p>
        </p:txBody>
      </p:sp>
      <p:sp>
        <p:nvSpPr>
          <p:cNvPr id="16" name="Tekstvak 15">
            <a:extLst>
              <a:ext uri="{FF2B5EF4-FFF2-40B4-BE49-F238E27FC236}">
                <a16:creationId xmlns:a16="http://schemas.microsoft.com/office/drawing/2014/main" id="{23D2890F-35C0-04D6-DFC4-CC5A6BE4ED2D}"/>
              </a:ext>
            </a:extLst>
          </p:cNvPr>
          <p:cNvSpPr txBox="1"/>
          <p:nvPr/>
        </p:nvSpPr>
        <p:spPr>
          <a:xfrm>
            <a:off x="8993342" y="2905780"/>
            <a:ext cx="2798887" cy="523220"/>
          </a:xfrm>
          <a:prstGeom prst="rect">
            <a:avLst/>
          </a:prstGeom>
          <a:noFill/>
        </p:spPr>
        <p:txBody>
          <a:bodyPr wrap="square" rtlCol="0">
            <a:spAutoFit/>
          </a:bodyPr>
          <a:lstStyle/>
          <a:p>
            <a:r>
              <a:rPr lang="nl-NL" sz="1400" dirty="0">
                <a:solidFill>
                  <a:schemeClr val="bg1"/>
                </a:solidFill>
                <a:sym typeface="Wingdings" panose="05000000000000000000" pitchFamily="2" charset="2"/>
              </a:rPr>
              <a:t> </a:t>
            </a:r>
            <a:r>
              <a:rPr lang="en-US" sz="1400" dirty="0" err="1">
                <a:solidFill>
                  <a:schemeClr val="bg1"/>
                </a:solidFill>
                <a:sym typeface="Wingdings" panose="05000000000000000000" pitchFamily="2" charset="2"/>
              </a:rPr>
              <a:t>A</a:t>
            </a:r>
            <a:r>
              <a:rPr lang="en-US" sz="1400" dirty="0" err="1">
                <a:solidFill>
                  <a:schemeClr val="bg1"/>
                </a:solidFill>
              </a:rPr>
              <a:t>ctieve</a:t>
            </a:r>
            <a:r>
              <a:rPr lang="en-US" sz="1400" dirty="0">
                <a:solidFill>
                  <a:schemeClr val="bg1"/>
                </a:solidFill>
              </a:rPr>
              <a:t> </a:t>
            </a:r>
            <a:r>
              <a:rPr lang="en-US" sz="1400" dirty="0" err="1">
                <a:solidFill>
                  <a:schemeClr val="bg1"/>
                </a:solidFill>
              </a:rPr>
              <a:t>herpositionering</a:t>
            </a:r>
            <a:r>
              <a:rPr lang="en-US" sz="1400" dirty="0">
                <a:solidFill>
                  <a:schemeClr val="bg1"/>
                </a:solidFill>
              </a:rPr>
              <a:t> &amp; </a:t>
            </a:r>
            <a:r>
              <a:rPr lang="en-US" sz="1400" dirty="0" err="1">
                <a:solidFill>
                  <a:schemeClr val="bg1"/>
                </a:solidFill>
              </a:rPr>
              <a:t>gerichte</a:t>
            </a:r>
            <a:r>
              <a:rPr lang="en-US" sz="1400" dirty="0">
                <a:solidFill>
                  <a:schemeClr val="bg1"/>
                </a:solidFill>
              </a:rPr>
              <a:t> </a:t>
            </a:r>
            <a:r>
              <a:rPr lang="en-US" sz="1400" dirty="0" err="1">
                <a:solidFill>
                  <a:schemeClr val="bg1"/>
                </a:solidFill>
              </a:rPr>
              <a:t>werving</a:t>
            </a:r>
            <a:r>
              <a:rPr lang="nl-NL" sz="1400" dirty="0">
                <a:solidFill>
                  <a:schemeClr val="bg1"/>
                </a:solidFill>
                <a:sym typeface="Wingdings" panose="05000000000000000000" pitchFamily="2" charset="2"/>
              </a:rPr>
              <a:t> </a:t>
            </a:r>
            <a:endParaRPr lang="nl-NL" sz="1400" dirty="0">
              <a:solidFill>
                <a:schemeClr val="bg1"/>
              </a:solidFill>
            </a:endParaRPr>
          </a:p>
        </p:txBody>
      </p:sp>
      <p:sp>
        <p:nvSpPr>
          <p:cNvPr id="7" name="Tekstvak 6">
            <a:extLst>
              <a:ext uri="{FF2B5EF4-FFF2-40B4-BE49-F238E27FC236}">
                <a16:creationId xmlns:a16="http://schemas.microsoft.com/office/drawing/2014/main" id="{0B0D7224-CE4F-88AA-EF3C-0F94C9469393}"/>
              </a:ext>
            </a:extLst>
          </p:cNvPr>
          <p:cNvSpPr txBox="1"/>
          <p:nvPr/>
        </p:nvSpPr>
        <p:spPr>
          <a:xfrm>
            <a:off x="4687410" y="2828178"/>
            <a:ext cx="3728001" cy="954107"/>
          </a:xfrm>
          <a:prstGeom prst="rect">
            <a:avLst/>
          </a:prstGeom>
          <a:noFill/>
        </p:spPr>
        <p:txBody>
          <a:bodyPr wrap="square" rtlCol="0">
            <a:spAutoFit/>
          </a:bodyPr>
          <a:lstStyle/>
          <a:p>
            <a:pPr marL="285750" indent="-285750">
              <a:buFont typeface="Arial" panose="020B0604020202020204" pitchFamily="34" charset="0"/>
              <a:buChar char="•"/>
            </a:pPr>
            <a:r>
              <a:rPr lang="nl-NL" sz="1400" dirty="0" err="1">
                <a:solidFill>
                  <a:schemeClr val="bg1"/>
                </a:solidFill>
              </a:rPr>
              <a:t>Campagne-team</a:t>
            </a:r>
            <a:r>
              <a:rPr lang="nl-NL" sz="1400" dirty="0">
                <a:solidFill>
                  <a:schemeClr val="bg1"/>
                </a:solidFill>
              </a:rPr>
              <a:t> geformeerd?</a:t>
            </a:r>
          </a:p>
          <a:p>
            <a:pPr marL="285750" indent="-285750">
              <a:buFont typeface="Arial" panose="020B0604020202020204" pitchFamily="34" charset="0"/>
              <a:buChar char="•"/>
            </a:pPr>
            <a:r>
              <a:rPr lang="nl-NL" sz="1400" dirty="0">
                <a:solidFill>
                  <a:schemeClr val="bg1"/>
                </a:solidFill>
              </a:rPr>
              <a:t>Hulp gevraagd op </a:t>
            </a:r>
            <a:r>
              <a:rPr lang="nl-NL" sz="1400" dirty="0" err="1">
                <a:solidFill>
                  <a:schemeClr val="bg1"/>
                </a:solidFill>
              </a:rPr>
              <a:t>districts</a:t>
            </a:r>
            <a:r>
              <a:rPr lang="nl-NL" sz="1400" dirty="0">
                <a:solidFill>
                  <a:schemeClr val="bg1"/>
                </a:solidFill>
              </a:rPr>
              <a:t>/regioniveau?</a:t>
            </a:r>
          </a:p>
          <a:p>
            <a:pPr marL="285750" indent="-285750">
              <a:buFont typeface="Arial" panose="020B0604020202020204" pitchFamily="34" charset="0"/>
              <a:buChar char="•"/>
            </a:pPr>
            <a:r>
              <a:rPr lang="nl-NL" sz="1400" dirty="0">
                <a:solidFill>
                  <a:schemeClr val="bg1"/>
                </a:solidFill>
              </a:rPr>
              <a:t>Clubstructuur beoordeeld?</a:t>
            </a:r>
          </a:p>
          <a:p>
            <a:pPr marL="285750" indent="-285750">
              <a:buFont typeface="Arial" panose="020B0604020202020204" pitchFamily="34" charset="0"/>
              <a:buChar char="•"/>
            </a:pPr>
            <a:r>
              <a:rPr lang="nl-NL" sz="1400" dirty="0">
                <a:solidFill>
                  <a:schemeClr val="bg1"/>
                </a:solidFill>
              </a:rPr>
              <a:t>Clubcultuur beoordeeld </a:t>
            </a:r>
          </a:p>
        </p:txBody>
      </p:sp>
      <p:pic>
        <p:nvPicPr>
          <p:cNvPr id="24" name="Graphic 23" descr="Naald met effen opvulling">
            <a:extLst>
              <a:ext uri="{FF2B5EF4-FFF2-40B4-BE49-F238E27FC236}">
                <a16:creationId xmlns:a16="http://schemas.microsoft.com/office/drawing/2014/main" id="{4606D9DD-E15A-933A-17DC-FD24D57B918E}"/>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8283465" y="1709323"/>
            <a:ext cx="620211" cy="620211"/>
          </a:xfrm>
          <a:prstGeom prst="rect">
            <a:avLst/>
          </a:prstGeom>
        </p:spPr>
      </p:pic>
      <p:sp>
        <p:nvSpPr>
          <p:cNvPr id="4" name="Tekstvak 3">
            <a:extLst>
              <a:ext uri="{FF2B5EF4-FFF2-40B4-BE49-F238E27FC236}">
                <a16:creationId xmlns:a16="http://schemas.microsoft.com/office/drawing/2014/main" id="{711F2EC7-CB86-96EC-3011-1FC8C834D467}"/>
              </a:ext>
            </a:extLst>
          </p:cNvPr>
          <p:cNvSpPr txBox="1"/>
          <p:nvPr/>
        </p:nvSpPr>
        <p:spPr>
          <a:xfrm>
            <a:off x="149563" y="1867869"/>
            <a:ext cx="4589444" cy="461665"/>
          </a:xfrm>
          <a:prstGeom prst="rect">
            <a:avLst/>
          </a:prstGeom>
          <a:noFill/>
        </p:spPr>
        <p:txBody>
          <a:bodyPr wrap="square" rtlCol="0">
            <a:spAutoFit/>
          </a:bodyPr>
          <a:lstStyle/>
          <a:p>
            <a:r>
              <a:rPr lang="nl-NL" sz="2400" b="1" dirty="0">
                <a:solidFill>
                  <a:schemeClr val="bg1"/>
                </a:solidFill>
              </a:rPr>
              <a:t>Fase: kritisch kantelpunt </a:t>
            </a:r>
          </a:p>
        </p:txBody>
      </p:sp>
      <p:sp>
        <p:nvSpPr>
          <p:cNvPr id="5" name="Tekstvak 4">
            <a:extLst>
              <a:ext uri="{FF2B5EF4-FFF2-40B4-BE49-F238E27FC236}">
                <a16:creationId xmlns:a16="http://schemas.microsoft.com/office/drawing/2014/main" id="{9CA458EB-14A9-58EA-AA95-739E682B6D0C}"/>
              </a:ext>
            </a:extLst>
          </p:cNvPr>
          <p:cNvSpPr txBox="1"/>
          <p:nvPr/>
        </p:nvSpPr>
        <p:spPr>
          <a:xfrm>
            <a:off x="792932" y="3109438"/>
            <a:ext cx="3101546" cy="369332"/>
          </a:xfrm>
          <a:prstGeom prst="rect">
            <a:avLst/>
          </a:prstGeom>
          <a:solidFill>
            <a:schemeClr val="accent1">
              <a:lumMod val="20000"/>
              <a:lumOff val="80000"/>
            </a:schemeClr>
          </a:solidFill>
        </p:spPr>
        <p:txBody>
          <a:bodyPr wrap="square" rtlCol="0">
            <a:spAutoFit/>
          </a:bodyPr>
          <a:lstStyle/>
          <a:p>
            <a:r>
              <a:rPr lang="nl-NL" dirty="0"/>
              <a:t>Waar is die hulp te vinden? </a:t>
            </a:r>
          </a:p>
        </p:txBody>
      </p:sp>
    </p:spTree>
    <p:custDataLst>
      <p:tags r:id="rId1"/>
    </p:custDataLst>
    <p:extLst>
      <p:ext uri="{BB962C8B-B14F-4D97-AF65-F5344CB8AC3E}">
        <p14:creationId xmlns:p14="http://schemas.microsoft.com/office/powerpoint/2010/main" val="539153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animBg="1"/>
      <p:bldP spid="16" grpId="0"/>
      <p:bldP spid="7"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B2DF0C-9908-77C7-C27D-1AA46F4D1E0C}"/>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CF0A69F7-C65C-33B0-C12C-AA6E10E002FF}"/>
              </a:ext>
            </a:extLst>
          </p:cNvPr>
          <p:cNvSpPr/>
          <p:nvPr/>
        </p:nvSpPr>
        <p:spPr>
          <a:xfrm>
            <a:off x="0" y="0"/>
            <a:ext cx="12192000" cy="6858000"/>
          </a:xfrm>
          <a:prstGeom prst="rect">
            <a:avLst/>
          </a:prstGeom>
          <a:solidFill>
            <a:srgbClr val="005C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61E1FEDB-49BE-399F-301C-53AFD4665E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24913" y="5860867"/>
            <a:ext cx="1883771" cy="716364"/>
          </a:xfrm>
          <a:prstGeom prst="rect">
            <a:avLst/>
          </a:prstGeom>
        </p:spPr>
      </p:pic>
      <p:sp>
        <p:nvSpPr>
          <p:cNvPr id="11" name="Text Placeholder 6">
            <a:extLst>
              <a:ext uri="{FF2B5EF4-FFF2-40B4-BE49-F238E27FC236}">
                <a16:creationId xmlns:a16="http://schemas.microsoft.com/office/drawing/2014/main" id="{402DDF8A-731D-6890-7B5E-719FB051020B}"/>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en-US" sz="3600" b="1">
                <a:solidFill>
                  <a:srgbClr val="DA1A5A"/>
                </a:solidFill>
              </a:rPr>
              <a:t>Title Page Option</a:t>
            </a:r>
            <a:endParaRPr lang="en-US" sz="3600" b="1">
              <a:solidFill>
                <a:srgbClr val="DA1A5A"/>
              </a:solidFill>
              <a:latin typeface="Arial" panose="020B0604020202020204" pitchFamily="34" charset="0"/>
              <a:ea typeface="Arial" charset="0"/>
              <a:cs typeface="Arial" panose="020B0604020202020204" pitchFamily="34" charset="0"/>
            </a:endParaRPr>
          </a:p>
        </p:txBody>
      </p:sp>
      <p:sp>
        <p:nvSpPr>
          <p:cNvPr id="9" name="Subtitle 3">
            <a:extLst>
              <a:ext uri="{FF2B5EF4-FFF2-40B4-BE49-F238E27FC236}">
                <a16:creationId xmlns:a16="http://schemas.microsoft.com/office/drawing/2014/main" id="{6FB5B2D4-B0E5-4B97-F1CD-CA6F2DE9474E}"/>
              </a:ext>
            </a:extLst>
          </p:cNvPr>
          <p:cNvSpPr txBox="1">
            <a:spLocks/>
          </p:cNvSpPr>
          <p:nvPr/>
        </p:nvSpPr>
        <p:spPr>
          <a:xfrm>
            <a:off x="-146304" y="577272"/>
            <a:ext cx="12192000" cy="8219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err="1">
                <a:solidFill>
                  <a:schemeClr val="bg1"/>
                </a:solidFill>
                <a:latin typeface="Arial" panose="020B0604020202020204" pitchFamily="34" charset="0"/>
                <a:cs typeface="Arial" panose="020B0604020202020204" pitchFamily="34" charset="0"/>
              </a:rPr>
              <a:t>Lokale</a:t>
            </a:r>
            <a:r>
              <a:rPr lang="en-US" sz="4800" b="1">
                <a:solidFill>
                  <a:schemeClr val="bg1"/>
                </a:solidFill>
                <a:latin typeface="Arial" panose="020B0604020202020204" pitchFamily="34" charset="0"/>
                <a:cs typeface="Arial" panose="020B0604020202020204" pitchFamily="34" charset="0"/>
              </a:rPr>
              <a:t> </a:t>
            </a:r>
            <a:r>
              <a:rPr lang="en-US" sz="4800" b="1" err="1">
                <a:solidFill>
                  <a:schemeClr val="bg1"/>
                </a:solidFill>
                <a:latin typeface="Arial" panose="020B0604020202020204" pitchFamily="34" charset="0"/>
                <a:cs typeface="Arial" panose="020B0604020202020204" pitchFamily="34" charset="0"/>
              </a:rPr>
              <a:t>clubmarketing</a:t>
            </a:r>
            <a:endParaRPr lang="en-US" sz="4800" b="1">
              <a:solidFill>
                <a:schemeClr val="bg1"/>
              </a:solidFill>
              <a:latin typeface="Arial" panose="020B0604020202020204" pitchFamily="34" charset="0"/>
              <a:cs typeface="Arial" panose="020B0604020202020204" pitchFamily="34" charset="0"/>
            </a:endParaRPr>
          </a:p>
        </p:txBody>
      </p:sp>
      <p:pic>
        <p:nvPicPr>
          <p:cNvPr id="2" name="Picture 1" descr="A picture containing drawing&#10;&#10;Description automatically generated">
            <a:extLst>
              <a:ext uri="{FF2B5EF4-FFF2-40B4-BE49-F238E27FC236}">
                <a16:creationId xmlns:a16="http://schemas.microsoft.com/office/drawing/2014/main" id="{F60A9807-2614-81F6-2861-93693256C1F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3316" y="5812154"/>
            <a:ext cx="1883773" cy="813790"/>
          </a:xfrm>
          <a:prstGeom prst="rect">
            <a:avLst/>
          </a:prstGeom>
        </p:spPr>
      </p:pic>
      <p:sp>
        <p:nvSpPr>
          <p:cNvPr id="4" name="Subtitle 14">
            <a:extLst>
              <a:ext uri="{FF2B5EF4-FFF2-40B4-BE49-F238E27FC236}">
                <a16:creationId xmlns:a16="http://schemas.microsoft.com/office/drawing/2014/main" id="{9AFA01B6-F087-7E90-176D-C9DF8AEC1B5A}"/>
              </a:ext>
            </a:extLst>
          </p:cNvPr>
          <p:cNvSpPr txBox="1">
            <a:spLocks/>
          </p:cNvSpPr>
          <p:nvPr/>
        </p:nvSpPr>
        <p:spPr>
          <a:xfrm>
            <a:off x="5009254" y="2070630"/>
            <a:ext cx="2994513" cy="67221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dirty="0" err="1">
                <a:solidFill>
                  <a:schemeClr val="bg1"/>
                </a:solidFill>
              </a:rPr>
              <a:t>Aanpak</a:t>
            </a:r>
            <a:r>
              <a:rPr lang="en-US" sz="2400" b="1" dirty="0">
                <a:solidFill>
                  <a:schemeClr val="bg1"/>
                </a:solidFill>
              </a:rPr>
              <a:t>: </a:t>
            </a:r>
            <a:r>
              <a:rPr lang="en-US" sz="2400" b="1" dirty="0" err="1">
                <a:solidFill>
                  <a:schemeClr val="bg1"/>
                </a:solidFill>
              </a:rPr>
              <a:t>Herstart</a:t>
            </a:r>
            <a:endParaRPr lang="en-US" sz="2400" b="1" dirty="0">
              <a:solidFill>
                <a:schemeClr val="bg1"/>
              </a:solidFill>
            </a:endParaRPr>
          </a:p>
        </p:txBody>
      </p:sp>
      <p:sp>
        <p:nvSpPr>
          <p:cNvPr id="14" name="Tekstvak 13">
            <a:extLst>
              <a:ext uri="{FF2B5EF4-FFF2-40B4-BE49-F238E27FC236}">
                <a16:creationId xmlns:a16="http://schemas.microsoft.com/office/drawing/2014/main" id="{9B30427D-E4D2-0F80-ADBF-54B92537355E}"/>
              </a:ext>
            </a:extLst>
          </p:cNvPr>
          <p:cNvSpPr txBox="1"/>
          <p:nvPr/>
        </p:nvSpPr>
        <p:spPr>
          <a:xfrm>
            <a:off x="5222927" y="2621706"/>
            <a:ext cx="3407664" cy="1231106"/>
          </a:xfrm>
          <a:prstGeom prst="rect">
            <a:avLst/>
          </a:prstGeom>
          <a:noFill/>
        </p:spPr>
        <p:txBody>
          <a:bodyPr wrap="square" rtlCol="0">
            <a:spAutoFit/>
          </a:bodyPr>
          <a:lstStyle/>
          <a:p>
            <a:pPr marL="285750" indent="-285750">
              <a:buFont typeface="Arial" panose="020B0604020202020204" pitchFamily="34" charset="0"/>
              <a:buChar char="•"/>
            </a:pPr>
            <a:r>
              <a:rPr lang="nl-NL" sz="1400" dirty="0">
                <a:solidFill>
                  <a:schemeClr val="bg1"/>
                </a:solidFill>
              </a:rPr>
              <a:t>Referendum?</a:t>
            </a:r>
          </a:p>
          <a:p>
            <a:pPr marL="285750" indent="-285750">
              <a:buFont typeface="Arial" panose="020B0604020202020204" pitchFamily="34" charset="0"/>
              <a:buChar char="•"/>
            </a:pPr>
            <a:r>
              <a:rPr lang="nl-NL" sz="1400" dirty="0">
                <a:solidFill>
                  <a:schemeClr val="bg1"/>
                </a:solidFill>
              </a:rPr>
              <a:t>Andere locatie?</a:t>
            </a:r>
          </a:p>
          <a:p>
            <a:pPr marL="285750" indent="-285750">
              <a:buFont typeface="Arial" panose="020B0604020202020204" pitchFamily="34" charset="0"/>
              <a:buChar char="•"/>
            </a:pPr>
            <a:r>
              <a:rPr lang="nl-NL" sz="1400" dirty="0">
                <a:solidFill>
                  <a:schemeClr val="bg1"/>
                </a:solidFill>
              </a:rPr>
              <a:t>Ander bestuur?</a:t>
            </a:r>
          </a:p>
          <a:p>
            <a:pPr marL="285750" indent="-285750">
              <a:buFont typeface="Arial" panose="020B0604020202020204" pitchFamily="34" charset="0"/>
              <a:buChar char="•"/>
            </a:pPr>
            <a:r>
              <a:rPr lang="nl-NL" sz="1400" dirty="0">
                <a:solidFill>
                  <a:schemeClr val="bg1"/>
                </a:solidFill>
              </a:rPr>
              <a:t>Samenvoegen? </a:t>
            </a:r>
          </a:p>
          <a:p>
            <a:endParaRPr lang="nl-NL" dirty="0"/>
          </a:p>
        </p:txBody>
      </p:sp>
      <p:sp>
        <p:nvSpPr>
          <p:cNvPr id="17" name="Tekstvak 16">
            <a:extLst>
              <a:ext uri="{FF2B5EF4-FFF2-40B4-BE49-F238E27FC236}">
                <a16:creationId xmlns:a16="http://schemas.microsoft.com/office/drawing/2014/main" id="{EFCAD5DA-0EA0-789C-7718-E0CD1064DF37}"/>
              </a:ext>
            </a:extLst>
          </p:cNvPr>
          <p:cNvSpPr txBox="1"/>
          <p:nvPr/>
        </p:nvSpPr>
        <p:spPr>
          <a:xfrm>
            <a:off x="9020946" y="2621706"/>
            <a:ext cx="2780699" cy="738664"/>
          </a:xfrm>
          <a:prstGeom prst="rect">
            <a:avLst/>
          </a:prstGeom>
          <a:noFill/>
        </p:spPr>
        <p:txBody>
          <a:bodyPr wrap="square" rtlCol="0">
            <a:spAutoFit/>
          </a:bodyPr>
          <a:lstStyle/>
          <a:p>
            <a:r>
              <a:rPr lang="nl-NL" sz="1400" dirty="0">
                <a:solidFill>
                  <a:schemeClr val="bg1"/>
                </a:solidFill>
                <a:sym typeface="Wingdings" panose="05000000000000000000" pitchFamily="2" charset="2"/>
              </a:rPr>
              <a:t> Radicale keuzes &amp; herstructurering. Marketing pas daarna </a:t>
            </a:r>
            <a:endParaRPr lang="nl-NL" sz="1400" dirty="0">
              <a:solidFill>
                <a:schemeClr val="bg1"/>
              </a:solidFill>
            </a:endParaRPr>
          </a:p>
        </p:txBody>
      </p:sp>
      <p:sp>
        <p:nvSpPr>
          <p:cNvPr id="18" name="Tekstvak 17">
            <a:extLst>
              <a:ext uri="{FF2B5EF4-FFF2-40B4-BE49-F238E27FC236}">
                <a16:creationId xmlns:a16="http://schemas.microsoft.com/office/drawing/2014/main" id="{DB6CCE36-9278-8607-4FAA-F8C2A722ED29}"/>
              </a:ext>
            </a:extLst>
          </p:cNvPr>
          <p:cNvSpPr txBox="1"/>
          <p:nvPr/>
        </p:nvSpPr>
        <p:spPr>
          <a:xfrm>
            <a:off x="5222927" y="3852812"/>
            <a:ext cx="3615076" cy="1169551"/>
          </a:xfrm>
          <a:prstGeom prst="rect">
            <a:avLst/>
          </a:prstGeom>
          <a:noFill/>
          <a:ln>
            <a:solidFill>
              <a:schemeClr val="bg1"/>
            </a:solidFill>
          </a:ln>
        </p:spPr>
        <p:txBody>
          <a:bodyPr wrap="square" rtlCol="0">
            <a:spAutoFit/>
          </a:bodyPr>
          <a:lstStyle/>
          <a:p>
            <a:r>
              <a:rPr lang="nl-NL" sz="1400" b="1" dirty="0">
                <a:solidFill>
                  <a:schemeClr val="bg1"/>
                </a:solidFill>
              </a:rPr>
              <a:t>Lokale marketingacties</a:t>
            </a:r>
          </a:p>
          <a:p>
            <a:pPr marL="285750" indent="-285750">
              <a:buFont typeface="Arial" panose="020B0604020202020204" pitchFamily="34" charset="0"/>
              <a:buChar char="•"/>
            </a:pPr>
            <a:r>
              <a:rPr lang="nl-NL" sz="1400" dirty="0">
                <a:solidFill>
                  <a:schemeClr val="bg1"/>
                </a:solidFill>
              </a:rPr>
              <a:t>Intensieve Social Media inzet</a:t>
            </a:r>
          </a:p>
          <a:p>
            <a:pPr marL="285750" indent="-285750">
              <a:buFont typeface="Arial" panose="020B0604020202020204" pitchFamily="34" charset="0"/>
              <a:buChar char="•"/>
            </a:pPr>
            <a:r>
              <a:rPr lang="nl-NL" sz="1400" dirty="0">
                <a:solidFill>
                  <a:schemeClr val="bg1"/>
                </a:solidFill>
              </a:rPr>
              <a:t>Geef openheid in media</a:t>
            </a:r>
          </a:p>
          <a:p>
            <a:pPr marL="285750" indent="-285750">
              <a:buFont typeface="Arial" panose="020B0604020202020204" pitchFamily="34" charset="0"/>
              <a:buChar char="•"/>
            </a:pPr>
            <a:r>
              <a:rPr lang="nl-NL" sz="1400" dirty="0">
                <a:solidFill>
                  <a:schemeClr val="bg1"/>
                </a:solidFill>
              </a:rPr>
              <a:t>Nieuwe vorm, verhaal, ritme</a:t>
            </a:r>
          </a:p>
          <a:p>
            <a:pPr marL="285750" indent="-285750">
              <a:buFont typeface="Arial" panose="020B0604020202020204" pitchFamily="34" charset="0"/>
              <a:buChar char="•"/>
            </a:pPr>
            <a:r>
              <a:rPr lang="nl-NL" sz="1400" dirty="0">
                <a:solidFill>
                  <a:schemeClr val="bg1"/>
                </a:solidFill>
              </a:rPr>
              <a:t>Ondersteuning van Rotary in Nederland</a:t>
            </a:r>
          </a:p>
        </p:txBody>
      </p:sp>
      <p:pic>
        <p:nvPicPr>
          <p:cNvPr id="26" name="Graphic 25" descr="Ongeduldig met effen opvulling">
            <a:extLst>
              <a:ext uri="{FF2B5EF4-FFF2-40B4-BE49-F238E27FC236}">
                <a16:creationId xmlns:a16="http://schemas.microsoft.com/office/drawing/2014/main" id="{438ED992-3E1B-C9B8-D4E4-4F6B37F00850}"/>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8286501" y="1820987"/>
            <a:ext cx="688180" cy="688180"/>
          </a:xfrm>
          <a:prstGeom prst="rect">
            <a:avLst/>
          </a:prstGeom>
        </p:spPr>
      </p:pic>
      <p:sp>
        <p:nvSpPr>
          <p:cNvPr id="3" name="Tekstvak 2">
            <a:extLst>
              <a:ext uri="{FF2B5EF4-FFF2-40B4-BE49-F238E27FC236}">
                <a16:creationId xmlns:a16="http://schemas.microsoft.com/office/drawing/2014/main" id="{DCCA71E0-9A43-F70A-144E-CD03EEEC3699}"/>
              </a:ext>
            </a:extLst>
          </p:cNvPr>
          <p:cNvSpPr txBox="1"/>
          <p:nvPr/>
        </p:nvSpPr>
        <p:spPr>
          <a:xfrm>
            <a:off x="101823" y="2047502"/>
            <a:ext cx="4705476" cy="461665"/>
          </a:xfrm>
          <a:prstGeom prst="rect">
            <a:avLst/>
          </a:prstGeom>
          <a:noFill/>
        </p:spPr>
        <p:txBody>
          <a:bodyPr wrap="square" rtlCol="0">
            <a:spAutoFit/>
          </a:bodyPr>
          <a:lstStyle/>
          <a:p>
            <a:r>
              <a:rPr lang="nl-NL" sz="2400" b="1" dirty="0">
                <a:solidFill>
                  <a:schemeClr val="bg1"/>
                </a:solidFill>
              </a:rPr>
              <a:t>Fase: dreigende implosie</a:t>
            </a:r>
          </a:p>
        </p:txBody>
      </p:sp>
    </p:spTree>
    <p:custDataLst>
      <p:tags r:id="rId1"/>
    </p:custDataLst>
    <p:extLst>
      <p:ext uri="{BB962C8B-B14F-4D97-AF65-F5344CB8AC3E}">
        <p14:creationId xmlns:p14="http://schemas.microsoft.com/office/powerpoint/2010/main" val="3282732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P spid="17" grpId="0"/>
      <p:bldP spid="18" grpId="0" animBg="1"/>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E94829-0F95-BC05-3563-475BE1E0D712}"/>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7C4DFA3D-EA51-2948-9E4B-5685EC76722F}"/>
              </a:ext>
            </a:extLst>
          </p:cNvPr>
          <p:cNvSpPr/>
          <p:nvPr/>
        </p:nvSpPr>
        <p:spPr>
          <a:xfrm>
            <a:off x="0" y="0"/>
            <a:ext cx="12338304" cy="6881119"/>
          </a:xfrm>
          <a:prstGeom prst="rect">
            <a:avLst/>
          </a:prstGeom>
          <a:solidFill>
            <a:srgbClr val="005C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7B0A5D5B-05C2-84FB-5F36-8E6E1154CF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24913" y="5860867"/>
            <a:ext cx="1883771" cy="716364"/>
          </a:xfrm>
          <a:prstGeom prst="rect">
            <a:avLst/>
          </a:prstGeom>
        </p:spPr>
      </p:pic>
      <p:sp>
        <p:nvSpPr>
          <p:cNvPr id="11" name="Text Placeholder 6">
            <a:extLst>
              <a:ext uri="{FF2B5EF4-FFF2-40B4-BE49-F238E27FC236}">
                <a16:creationId xmlns:a16="http://schemas.microsoft.com/office/drawing/2014/main" id="{7E08ADFE-B790-607C-D87F-0970B4399A91}"/>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en-US" sz="3600" b="1">
                <a:solidFill>
                  <a:srgbClr val="DA1A5A"/>
                </a:solidFill>
              </a:rPr>
              <a:t>Title Page Option</a:t>
            </a:r>
            <a:endParaRPr lang="en-US" sz="3600" b="1">
              <a:solidFill>
                <a:srgbClr val="DA1A5A"/>
              </a:solidFill>
              <a:latin typeface="Arial" panose="020B0604020202020204" pitchFamily="34" charset="0"/>
              <a:ea typeface="Arial" charset="0"/>
              <a:cs typeface="Arial" panose="020B0604020202020204" pitchFamily="34" charset="0"/>
            </a:endParaRPr>
          </a:p>
        </p:txBody>
      </p:sp>
      <p:sp>
        <p:nvSpPr>
          <p:cNvPr id="9" name="Subtitle 3">
            <a:extLst>
              <a:ext uri="{FF2B5EF4-FFF2-40B4-BE49-F238E27FC236}">
                <a16:creationId xmlns:a16="http://schemas.microsoft.com/office/drawing/2014/main" id="{142A2A63-4967-FCC8-C4B3-254FAD264AA8}"/>
              </a:ext>
            </a:extLst>
          </p:cNvPr>
          <p:cNvSpPr txBox="1">
            <a:spLocks/>
          </p:cNvSpPr>
          <p:nvPr/>
        </p:nvSpPr>
        <p:spPr>
          <a:xfrm>
            <a:off x="721348" y="1582548"/>
            <a:ext cx="8492672" cy="8219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a:solidFill>
                  <a:schemeClr val="bg1"/>
                </a:solidFill>
                <a:latin typeface="Arial" panose="020B0604020202020204" pitchFamily="34" charset="0"/>
                <a:cs typeface="Arial" panose="020B0604020202020204" pitchFamily="34" charset="0"/>
              </a:rPr>
              <a:t>Self assessment </a:t>
            </a:r>
          </a:p>
        </p:txBody>
      </p:sp>
      <p:pic>
        <p:nvPicPr>
          <p:cNvPr id="2" name="Picture 1" descr="A picture containing drawing&#10;&#10;Description automatically generated">
            <a:extLst>
              <a:ext uri="{FF2B5EF4-FFF2-40B4-BE49-F238E27FC236}">
                <a16:creationId xmlns:a16="http://schemas.microsoft.com/office/drawing/2014/main" id="{52B9E03E-2CAE-78DE-6A38-5317F5DAE6F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3316" y="5812154"/>
            <a:ext cx="1883773" cy="813790"/>
          </a:xfrm>
          <a:prstGeom prst="rect">
            <a:avLst/>
          </a:prstGeom>
        </p:spPr>
      </p:pic>
      <p:sp>
        <p:nvSpPr>
          <p:cNvPr id="14" name="Tekstvak 13">
            <a:extLst>
              <a:ext uri="{FF2B5EF4-FFF2-40B4-BE49-F238E27FC236}">
                <a16:creationId xmlns:a16="http://schemas.microsoft.com/office/drawing/2014/main" id="{1261AC1D-8B52-4834-522F-09F539599146}"/>
              </a:ext>
            </a:extLst>
          </p:cNvPr>
          <p:cNvSpPr txBox="1"/>
          <p:nvPr/>
        </p:nvSpPr>
        <p:spPr>
          <a:xfrm>
            <a:off x="2520977" y="3588871"/>
            <a:ext cx="5821661" cy="1569660"/>
          </a:xfrm>
          <a:prstGeom prst="rect">
            <a:avLst/>
          </a:prstGeom>
          <a:noFill/>
        </p:spPr>
        <p:txBody>
          <a:bodyPr wrap="square" rtlCol="0">
            <a:spAutoFit/>
          </a:bodyPr>
          <a:lstStyle/>
          <a:p>
            <a:pPr marL="285750" indent="-285750">
              <a:buFont typeface="Arial" panose="020B0604020202020204" pitchFamily="34" charset="0"/>
              <a:buChar char="•"/>
            </a:pPr>
            <a:r>
              <a:rPr lang="nl-NL" sz="2400" dirty="0">
                <a:solidFill>
                  <a:schemeClr val="bg1"/>
                </a:solidFill>
              </a:rPr>
              <a:t>Formulier gezamenlijk invullen</a:t>
            </a:r>
          </a:p>
          <a:p>
            <a:pPr marL="285750" indent="-285750">
              <a:buFont typeface="Arial" panose="020B0604020202020204" pitchFamily="34" charset="0"/>
              <a:buChar char="•"/>
            </a:pPr>
            <a:r>
              <a:rPr lang="nl-NL" sz="2400" dirty="0">
                <a:solidFill>
                  <a:schemeClr val="bg1"/>
                </a:solidFill>
              </a:rPr>
              <a:t>Welke signalen herken je?</a:t>
            </a:r>
          </a:p>
          <a:p>
            <a:pPr marL="285750" indent="-285750">
              <a:buFont typeface="Arial" panose="020B0604020202020204" pitchFamily="34" charset="0"/>
              <a:buChar char="•"/>
            </a:pPr>
            <a:endParaRPr lang="nl-NL" sz="2400" dirty="0">
              <a:solidFill>
                <a:schemeClr val="bg1"/>
              </a:solidFill>
            </a:endParaRPr>
          </a:p>
          <a:p>
            <a:pPr marL="285750" indent="-285750">
              <a:buFont typeface="Arial" panose="020B0604020202020204" pitchFamily="34" charset="0"/>
              <a:buChar char="•"/>
            </a:pPr>
            <a:r>
              <a:rPr lang="nl-NL" sz="2400" dirty="0">
                <a:solidFill>
                  <a:schemeClr val="bg1"/>
                </a:solidFill>
              </a:rPr>
              <a:t>Volgende stap: het communicatieplan</a:t>
            </a:r>
          </a:p>
        </p:txBody>
      </p:sp>
      <p:sp>
        <p:nvSpPr>
          <p:cNvPr id="17" name="Tekstvak 16">
            <a:extLst>
              <a:ext uri="{FF2B5EF4-FFF2-40B4-BE49-F238E27FC236}">
                <a16:creationId xmlns:a16="http://schemas.microsoft.com/office/drawing/2014/main" id="{57DBCA62-DFEF-07EF-12F6-9152C36D519D}"/>
              </a:ext>
            </a:extLst>
          </p:cNvPr>
          <p:cNvSpPr txBox="1"/>
          <p:nvPr/>
        </p:nvSpPr>
        <p:spPr>
          <a:xfrm>
            <a:off x="2616171" y="2899797"/>
            <a:ext cx="3172663" cy="369332"/>
          </a:xfrm>
          <a:prstGeom prst="rect">
            <a:avLst/>
          </a:prstGeom>
          <a:noFill/>
        </p:spPr>
        <p:txBody>
          <a:bodyPr wrap="none" rtlCol="0">
            <a:spAutoFit/>
          </a:bodyPr>
          <a:lstStyle/>
          <a:p>
            <a:r>
              <a:rPr lang="nl-NL" dirty="0">
                <a:solidFill>
                  <a:schemeClr val="bg1"/>
                </a:solidFill>
                <a:sym typeface="Wingdings" panose="05000000000000000000" pitchFamily="2" charset="2"/>
              </a:rPr>
              <a:t>In welke fase zitten wij echt?</a:t>
            </a:r>
            <a:endParaRPr lang="nl-NL" dirty="0">
              <a:solidFill>
                <a:schemeClr val="bg1"/>
              </a:solidFill>
            </a:endParaRPr>
          </a:p>
        </p:txBody>
      </p:sp>
      <p:pic>
        <p:nvPicPr>
          <p:cNvPr id="4" name="Graphic 3" descr="Document met effen opvulling">
            <a:extLst>
              <a:ext uri="{FF2B5EF4-FFF2-40B4-BE49-F238E27FC236}">
                <a16:creationId xmlns:a16="http://schemas.microsoft.com/office/drawing/2014/main" id="{1904FD58-9F3C-9058-52F4-AC8DDE4E0B1C}"/>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7885438" y="1625075"/>
            <a:ext cx="914400" cy="914400"/>
          </a:xfrm>
          <a:prstGeom prst="rect">
            <a:avLst/>
          </a:prstGeom>
        </p:spPr>
      </p:pic>
    </p:spTree>
    <p:custDataLst>
      <p:tags r:id="rId1"/>
    </p:custDataLst>
    <p:extLst>
      <p:ext uri="{BB962C8B-B14F-4D97-AF65-F5344CB8AC3E}">
        <p14:creationId xmlns:p14="http://schemas.microsoft.com/office/powerpoint/2010/main" val="2790526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16F3585-F07D-4440-9AF3-4237E674AA1E}"/>
              </a:ext>
            </a:extLst>
          </p:cNvPr>
          <p:cNvSpPr/>
          <p:nvPr/>
        </p:nvSpPr>
        <p:spPr>
          <a:xfrm>
            <a:off x="0" y="0"/>
            <a:ext cx="12192000" cy="6858000"/>
          </a:xfrm>
          <a:prstGeom prst="rect">
            <a:avLst/>
          </a:prstGeom>
          <a:solidFill>
            <a:srgbClr val="005C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6EE50F4-4526-3043-AE6C-43D5B666C4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24913" y="5860867"/>
            <a:ext cx="1883771" cy="716364"/>
          </a:xfrm>
          <a:prstGeom prst="rect">
            <a:avLst/>
          </a:prstGeom>
        </p:spPr>
      </p:pic>
      <p:sp>
        <p:nvSpPr>
          <p:cNvPr id="11" name="Text Placeholder 6">
            <a:extLst>
              <a:ext uri="{FF2B5EF4-FFF2-40B4-BE49-F238E27FC236}">
                <a16:creationId xmlns:a16="http://schemas.microsoft.com/office/drawing/2014/main" id="{61705BBF-CDAD-244A-8B4F-196EAF49A9FC}"/>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en-US" sz="3600" b="1">
                <a:solidFill>
                  <a:srgbClr val="DA1A5A"/>
                </a:solidFill>
              </a:rPr>
              <a:t>Title Page Option</a:t>
            </a:r>
            <a:endParaRPr lang="en-US" sz="3600" b="1">
              <a:solidFill>
                <a:srgbClr val="DA1A5A"/>
              </a:solidFill>
              <a:latin typeface="Arial" panose="020B0604020202020204" pitchFamily="34" charset="0"/>
              <a:ea typeface="Arial" charset="0"/>
              <a:cs typeface="Arial" panose="020B0604020202020204" pitchFamily="34" charset="0"/>
            </a:endParaRPr>
          </a:p>
        </p:txBody>
      </p:sp>
      <p:sp>
        <p:nvSpPr>
          <p:cNvPr id="9" name="Subtitle 3">
            <a:extLst>
              <a:ext uri="{FF2B5EF4-FFF2-40B4-BE49-F238E27FC236}">
                <a16:creationId xmlns:a16="http://schemas.microsoft.com/office/drawing/2014/main" id="{E4955F97-28C2-744E-B3A7-E0FAE3B40F57}"/>
              </a:ext>
            </a:extLst>
          </p:cNvPr>
          <p:cNvSpPr txBox="1">
            <a:spLocks/>
          </p:cNvSpPr>
          <p:nvPr/>
        </p:nvSpPr>
        <p:spPr>
          <a:xfrm>
            <a:off x="469556" y="1788399"/>
            <a:ext cx="12192000" cy="8219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err="1">
                <a:solidFill>
                  <a:schemeClr val="bg1"/>
                </a:solidFill>
                <a:latin typeface="Arial" panose="020B0604020202020204" pitchFamily="34" charset="0"/>
                <a:cs typeface="Arial" panose="020B0604020202020204" pitchFamily="34" charset="0"/>
              </a:rPr>
              <a:t>Communicatieplan</a:t>
            </a:r>
            <a:r>
              <a:rPr lang="en-US" sz="4800" b="1" dirty="0">
                <a:solidFill>
                  <a:schemeClr val="bg1"/>
                </a:solidFill>
                <a:latin typeface="Arial" panose="020B0604020202020204" pitchFamily="34" charset="0"/>
                <a:cs typeface="Arial" panose="020B0604020202020204" pitchFamily="34" charset="0"/>
              </a:rPr>
              <a:t> </a:t>
            </a:r>
            <a:r>
              <a:rPr lang="en-US" sz="4800" b="1" dirty="0" err="1">
                <a:solidFill>
                  <a:schemeClr val="bg1"/>
                </a:solidFill>
                <a:latin typeface="Arial" panose="020B0604020202020204" pitchFamily="34" charset="0"/>
                <a:cs typeface="Arial" panose="020B0604020202020204" pitchFamily="34" charset="0"/>
              </a:rPr>
              <a:t>voor</a:t>
            </a:r>
            <a:r>
              <a:rPr lang="en-US" sz="4800" b="1" dirty="0">
                <a:solidFill>
                  <a:schemeClr val="bg1"/>
                </a:solidFill>
                <a:latin typeface="Arial" panose="020B0604020202020204" pitchFamily="34" charset="0"/>
                <a:cs typeface="Arial" panose="020B0604020202020204" pitchFamily="34" charset="0"/>
              </a:rPr>
              <a:t> clubs</a:t>
            </a:r>
          </a:p>
        </p:txBody>
      </p:sp>
      <p:sp>
        <p:nvSpPr>
          <p:cNvPr id="12" name="Subtitle 14">
            <a:extLst>
              <a:ext uri="{FF2B5EF4-FFF2-40B4-BE49-F238E27FC236}">
                <a16:creationId xmlns:a16="http://schemas.microsoft.com/office/drawing/2014/main" id="{8CA57604-6BAA-8348-8388-64F5F2D88D17}"/>
              </a:ext>
            </a:extLst>
          </p:cNvPr>
          <p:cNvSpPr txBox="1">
            <a:spLocks/>
          </p:cNvSpPr>
          <p:nvPr/>
        </p:nvSpPr>
        <p:spPr>
          <a:xfrm>
            <a:off x="2229653" y="3330076"/>
            <a:ext cx="7795260" cy="4656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dirty="0">
                <a:solidFill>
                  <a:schemeClr val="bg1"/>
                </a:solidFill>
              </a:rPr>
              <a:t>Hoe het </a:t>
            </a:r>
            <a:r>
              <a:rPr lang="en-US" sz="2400" b="1" dirty="0" err="1">
                <a:solidFill>
                  <a:schemeClr val="bg1"/>
                </a:solidFill>
              </a:rPr>
              <a:t>communicatie</a:t>
            </a:r>
            <a:r>
              <a:rPr lang="en-US" sz="2400" b="1" dirty="0">
                <a:solidFill>
                  <a:schemeClr val="bg1"/>
                </a:solidFill>
              </a:rPr>
              <a:t>-canvas je </a:t>
            </a:r>
            <a:r>
              <a:rPr lang="en-US" sz="2400" b="1" dirty="0" err="1">
                <a:solidFill>
                  <a:schemeClr val="bg1"/>
                </a:solidFill>
              </a:rPr>
              <a:t>kan</a:t>
            </a:r>
            <a:r>
              <a:rPr lang="en-US" sz="2400" b="1" dirty="0">
                <a:solidFill>
                  <a:schemeClr val="bg1"/>
                </a:solidFill>
              </a:rPr>
              <a:t> </a:t>
            </a:r>
            <a:r>
              <a:rPr lang="en-US" sz="2400" b="1" dirty="0" err="1">
                <a:solidFill>
                  <a:schemeClr val="bg1"/>
                </a:solidFill>
              </a:rPr>
              <a:t>helpen</a:t>
            </a:r>
            <a:r>
              <a:rPr lang="en-US" sz="2400" b="1" dirty="0">
                <a:solidFill>
                  <a:schemeClr val="bg1"/>
                </a:solidFill>
              </a:rPr>
              <a:t> </a:t>
            </a:r>
            <a:r>
              <a:rPr lang="en-US" sz="2400" b="1" dirty="0" err="1">
                <a:solidFill>
                  <a:schemeClr val="bg1"/>
                </a:solidFill>
              </a:rPr>
              <a:t>voor</a:t>
            </a:r>
            <a:r>
              <a:rPr lang="en-US" sz="2400" b="1" dirty="0">
                <a:solidFill>
                  <a:schemeClr val="bg1"/>
                </a:solidFill>
              </a:rPr>
              <a:t> </a:t>
            </a:r>
            <a:r>
              <a:rPr lang="en-US" sz="2400" b="1" dirty="0" err="1">
                <a:solidFill>
                  <a:schemeClr val="bg1"/>
                </a:solidFill>
              </a:rPr>
              <a:t>een</a:t>
            </a:r>
            <a:r>
              <a:rPr lang="en-US" sz="2400" b="1" dirty="0">
                <a:solidFill>
                  <a:schemeClr val="bg1"/>
                </a:solidFill>
              </a:rPr>
              <a:t> </a:t>
            </a:r>
            <a:r>
              <a:rPr lang="en-US" sz="2400" b="1" dirty="0" err="1">
                <a:solidFill>
                  <a:schemeClr val="bg1"/>
                </a:solidFill>
              </a:rPr>
              <a:t>betere</a:t>
            </a:r>
            <a:r>
              <a:rPr lang="en-US" sz="2400" b="1" dirty="0">
                <a:solidFill>
                  <a:schemeClr val="bg1"/>
                </a:solidFill>
              </a:rPr>
              <a:t> </a:t>
            </a:r>
            <a:r>
              <a:rPr lang="en-US" sz="2400" b="1" dirty="0" err="1">
                <a:solidFill>
                  <a:schemeClr val="bg1"/>
                </a:solidFill>
              </a:rPr>
              <a:t>clubcommunicatie</a:t>
            </a:r>
            <a:r>
              <a:rPr lang="en-US" sz="2400" b="1" dirty="0">
                <a:solidFill>
                  <a:schemeClr val="bg1"/>
                </a:solidFill>
              </a:rPr>
              <a:t> </a:t>
            </a:r>
          </a:p>
        </p:txBody>
      </p:sp>
      <p:pic>
        <p:nvPicPr>
          <p:cNvPr id="2" name="Picture 1" descr="A picture containing drawing&#10;&#10;Description automatically generated">
            <a:extLst>
              <a:ext uri="{FF2B5EF4-FFF2-40B4-BE49-F238E27FC236}">
                <a16:creationId xmlns:a16="http://schemas.microsoft.com/office/drawing/2014/main" id="{DC7D1F5C-EE6F-4A75-0D95-D08A460B09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3316" y="5812154"/>
            <a:ext cx="1883773" cy="813790"/>
          </a:xfrm>
          <a:prstGeom prst="rect">
            <a:avLst/>
          </a:prstGeom>
        </p:spPr>
      </p:pic>
    </p:spTree>
    <p:custDataLst>
      <p:tags r:id="rId1"/>
    </p:custDataLst>
    <p:extLst>
      <p:ext uri="{BB962C8B-B14F-4D97-AF65-F5344CB8AC3E}">
        <p14:creationId xmlns:p14="http://schemas.microsoft.com/office/powerpoint/2010/main" val="26951837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16F3585-F07D-4440-9AF3-4237E674AA1E}"/>
              </a:ext>
            </a:extLst>
          </p:cNvPr>
          <p:cNvSpPr/>
          <p:nvPr/>
        </p:nvSpPr>
        <p:spPr>
          <a:xfrm>
            <a:off x="0" y="1"/>
            <a:ext cx="12192000" cy="6858000"/>
          </a:xfrm>
          <a:prstGeom prst="rect">
            <a:avLst/>
          </a:prstGeom>
          <a:solidFill>
            <a:srgbClr val="005D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71F5F51-E941-8C40-9192-FD83E46A1611}"/>
              </a:ext>
            </a:extLst>
          </p:cNvPr>
          <p:cNvSpPr/>
          <p:nvPr/>
        </p:nvSpPr>
        <p:spPr>
          <a:xfrm>
            <a:off x="0" y="3339029"/>
            <a:ext cx="12192000" cy="2176117"/>
          </a:xfrm>
          <a:prstGeom prst="rect">
            <a:avLst/>
          </a:prstGeom>
          <a:solidFill>
            <a:srgbClr val="02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01B4E7"/>
              </a:highlight>
            </a:endParaRPr>
          </a:p>
        </p:txBody>
      </p:sp>
      <p:pic>
        <p:nvPicPr>
          <p:cNvPr id="7" name="Picture 6">
            <a:extLst>
              <a:ext uri="{FF2B5EF4-FFF2-40B4-BE49-F238E27FC236}">
                <a16:creationId xmlns:a16="http://schemas.microsoft.com/office/drawing/2014/main" id="{92F61008-5AFF-634D-9011-6DE20E46D6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503" y="359524"/>
            <a:ext cx="2609627" cy="2619982"/>
          </a:xfrm>
          <a:prstGeom prst="rect">
            <a:avLst/>
          </a:prstGeom>
        </p:spPr>
      </p:pic>
      <p:pic>
        <p:nvPicPr>
          <p:cNvPr id="10" name="Picture 9">
            <a:extLst>
              <a:ext uri="{FF2B5EF4-FFF2-40B4-BE49-F238E27FC236}">
                <a16:creationId xmlns:a16="http://schemas.microsoft.com/office/drawing/2014/main" id="{96EE50F4-4526-3043-AE6C-43D5B666C4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24913" y="5860867"/>
            <a:ext cx="1883771" cy="716364"/>
          </a:xfrm>
          <a:prstGeom prst="rect">
            <a:avLst/>
          </a:prstGeom>
        </p:spPr>
      </p:pic>
      <p:sp>
        <p:nvSpPr>
          <p:cNvPr id="12" name="Text Placeholder 6">
            <a:extLst>
              <a:ext uri="{FF2B5EF4-FFF2-40B4-BE49-F238E27FC236}">
                <a16:creationId xmlns:a16="http://schemas.microsoft.com/office/drawing/2014/main" id="{F58B4202-5033-8847-9549-FD12033863D4}"/>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en-US" sz="3600" b="1">
                <a:solidFill>
                  <a:srgbClr val="DA1A5A"/>
                </a:solidFill>
              </a:rPr>
              <a:t>Title Page Option</a:t>
            </a:r>
            <a:endParaRPr lang="en-US" sz="3600" b="1">
              <a:solidFill>
                <a:srgbClr val="DA1A5A"/>
              </a:solidFill>
              <a:latin typeface="Arial" panose="020B0604020202020204" pitchFamily="34" charset="0"/>
              <a:ea typeface="Arial" charset="0"/>
              <a:cs typeface="Arial" panose="020B0604020202020204" pitchFamily="34" charset="0"/>
            </a:endParaRPr>
          </a:p>
        </p:txBody>
      </p:sp>
      <p:sp>
        <p:nvSpPr>
          <p:cNvPr id="11" name="Subtitle 3">
            <a:extLst>
              <a:ext uri="{FF2B5EF4-FFF2-40B4-BE49-F238E27FC236}">
                <a16:creationId xmlns:a16="http://schemas.microsoft.com/office/drawing/2014/main" id="{568A6A20-78A7-024E-A441-EEAEDC7E8666}"/>
              </a:ext>
            </a:extLst>
          </p:cNvPr>
          <p:cNvSpPr txBox="1">
            <a:spLocks/>
          </p:cNvSpPr>
          <p:nvPr/>
        </p:nvSpPr>
        <p:spPr>
          <a:xfrm>
            <a:off x="0" y="3807029"/>
            <a:ext cx="12192000" cy="8219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err="1">
                <a:solidFill>
                  <a:schemeClr val="bg1"/>
                </a:solidFill>
                <a:latin typeface="Arial" panose="020B0604020202020204" pitchFamily="34" charset="0"/>
                <a:cs typeface="Arial" panose="020B0604020202020204" pitchFamily="34" charset="0"/>
              </a:rPr>
              <a:t>Communicatieplan</a:t>
            </a:r>
            <a:r>
              <a:rPr lang="en-US" sz="4800" b="1">
                <a:solidFill>
                  <a:schemeClr val="bg1"/>
                </a:solidFill>
                <a:latin typeface="Arial" panose="020B0604020202020204" pitchFamily="34" charset="0"/>
                <a:cs typeface="Arial" panose="020B0604020202020204" pitchFamily="34" charset="0"/>
              </a:rPr>
              <a:t> </a:t>
            </a:r>
          </a:p>
        </p:txBody>
      </p:sp>
      <p:sp>
        <p:nvSpPr>
          <p:cNvPr id="13" name="Subtitle 14">
            <a:extLst>
              <a:ext uri="{FF2B5EF4-FFF2-40B4-BE49-F238E27FC236}">
                <a16:creationId xmlns:a16="http://schemas.microsoft.com/office/drawing/2014/main" id="{002C0903-D219-114B-950B-117984639F4E}"/>
              </a:ext>
            </a:extLst>
          </p:cNvPr>
          <p:cNvSpPr txBox="1">
            <a:spLocks/>
          </p:cNvSpPr>
          <p:nvPr/>
        </p:nvSpPr>
        <p:spPr>
          <a:xfrm>
            <a:off x="0" y="4588900"/>
            <a:ext cx="12192000" cy="4656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a:solidFill>
                  <a:srgbClr val="005DAA"/>
                </a:solidFill>
              </a:rPr>
              <a:t>Type your Rotary club name here</a:t>
            </a:r>
          </a:p>
        </p:txBody>
      </p:sp>
      <p:pic>
        <p:nvPicPr>
          <p:cNvPr id="2" name="Picture 1" descr="A picture containing drawing&#10;&#10;Description automatically generated">
            <a:extLst>
              <a:ext uri="{FF2B5EF4-FFF2-40B4-BE49-F238E27FC236}">
                <a16:creationId xmlns:a16="http://schemas.microsoft.com/office/drawing/2014/main" id="{CA0461C7-A6F4-A8EC-06E4-3B3B09EA3E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823" y="5810177"/>
            <a:ext cx="1883773" cy="813790"/>
          </a:xfrm>
          <a:prstGeom prst="rect">
            <a:avLst/>
          </a:prstGeom>
        </p:spPr>
      </p:pic>
    </p:spTree>
    <p:custDataLst>
      <p:tags r:id="rId1"/>
    </p:custDataLst>
    <p:extLst>
      <p:ext uri="{BB962C8B-B14F-4D97-AF65-F5344CB8AC3E}">
        <p14:creationId xmlns:p14="http://schemas.microsoft.com/office/powerpoint/2010/main" val="17119013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381ABC-8821-4985-883C-CC7B9BF4084D}"/>
              </a:ext>
            </a:extLst>
          </p:cNvPr>
          <p:cNvSpPr>
            <a:spLocks noGrp="1"/>
          </p:cNvSpPr>
          <p:nvPr>
            <p:ph type="title"/>
          </p:nvPr>
        </p:nvSpPr>
        <p:spPr/>
        <p:txBody>
          <a:bodyPr/>
          <a:lstStyle/>
          <a:p>
            <a:r>
              <a:rPr lang="en-US" dirty="0"/>
              <a:t>Van </a:t>
            </a:r>
            <a:r>
              <a:rPr lang="en-US" dirty="0" err="1"/>
              <a:t>adhoc</a:t>
            </a:r>
            <a:r>
              <a:rPr lang="en-US" dirty="0"/>
              <a:t> </a:t>
            </a:r>
            <a:r>
              <a:rPr lang="en-US" dirty="0" err="1"/>
              <a:t>naar</a:t>
            </a:r>
            <a:r>
              <a:rPr lang="en-US" dirty="0"/>
              <a:t> regie</a:t>
            </a:r>
          </a:p>
        </p:txBody>
      </p:sp>
      <p:sp>
        <p:nvSpPr>
          <p:cNvPr id="8" name="Content Placeholder 7">
            <a:extLst>
              <a:ext uri="{FF2B5EF4-FFF2-40B4-BE49-F238E27FC236}">
                <a16:creationId xmlns:a16="http://schemas.microsoft.com/office/drawing/2014/main" id="{080356D1-8491-4D3F-A23B-9317F31E57FF}"/>
              </a:ext>
            </a:extLst>
          </p:cNvPr>
          <p:cNvSpPr>
            <a:spLocks noGrp="1"/>
          </p:cNvSpPr>
          <p:nvPr>
            <p:ph idx="1"/>
          </p:nvPr>
        </p:nvSpPr>
        <p:spPr>
          <a:xfrm>
            <a:off x="489160" y="2857545"/>
            <a:ext cx="4745779" cy="2057356"/>
          </a:xfrm>
          <a:solidFill>
            <a:schemeClr val="bg2">
              <a:lumMod val="90000"/>
            </a:schemeClr>
          </a:solidFill>
        </p:spPr>
        <p:txBody>
          <a:bodyPr>
            <a:normAutofit fontScale="92500" lnSpcReduction="10000"/>
          </a:bodyPr>
          <a:lstStyle/>
          <a:p>
            <a:r>
              <a:rPr lang="nl-NL" dirty="0"/>
              <a:t>Veel goede initiatieven</a:t>
            </a:r>
          </a:p>
          <a:p>
            <a:r>
              <a:rPr lang="nl-NL" dirty="0"/>
              <a:t>Ad hoc, ‘als er wat is’</a:t>
            </a:r>
          </a:p>
          <a:p>
            <a:r>
              <a:rPr lang="nl-NL" dirty="0"/>
              <a:t>Veel kanalen naast elkaar</a:t>
            </a:r>
          </a:p>
          <a:p>
            <a:r>
              <a:rPr lang="nl-NL" dirty="0"/>
              <a:t>Taken niet altijd duidelijk belegd</a:t>
            </a:r>
          </a:p>
          <a:p>
            <a:r>
              <a:rPr lang="nl-NL" dirty="0"/>
              <a:t>‘Trekken aan dood paard’</a:t>
            </a:r>
            <a:endParaRPr lang="en-US" dirty="0"/>
          </a:p>
        </p:txBody>
      </p:sp>
      <p:sp>
        <p:nvSpPr>
          <p:cNvPr id="2" name="Slide Number Placeholder 1">
            <a:extLst>
              <a:ext uri="{FF2B5EF4-FFF2-40B4-BE49-F238E27FC236}">
                <a16:creationId xmlns:a16="http://schemas.microsoft.com/office/drawing/2014/main" id="{582AAC32-E238-451F-B233-87299E4992D5}"/>
              </a:ext>
            </a:extLst>
          </p:cNvPr>
          <p:cNvSpPr>
            <a:spLocks noGrp="1"/>
          </p:cNvSpPr>
          <p:nvPr>
            <p:ph type="sldNum" sz="quarter" idx="12"/>
          </p:nvPr>
        </p:nvSpPr>
        <p:spPr/>
        <p:txBody>
          <a:bodyPr/>
          <a:lstStyle/>
          <a:p>
            <a:fld id="{97A94E25-127B-4C48-AF96-44BA7B823777}" type="slidenum">
              <a:rPr lang="en-US" smtClean="0"/>
              <a:pPr/>
              <a:t>16</a:t>
            </a:fld>
            <a:endParaRPr lang="en-US"/>
          </a:p>
        </p:txBody>
      </p:sp>
      <p:pic>
        <p:nvPicPr>
          <p:cNvPr id="4" name="Picture 1">
            <a:extLst>
              <a:ext uri="{FF2B5EF4-FFF2-40B4-BE49-F238E27FC236}">
                <a16:creationId xmlns:a16="http://schemas.microsoft.com/office/drawing/2014/main" id="{1EF06491-0C71-3F47-4291-80CDB3AE0A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64720" y="6059118"/>
            <a:ext cx="1673426" cy="636373"/>
          </a:xfrm>
          <a:prstGeom prst="rect">
            <a:avLst/>
          </a:prstGeom>
        </p:spPr>
      </p:pic>
      <p:pic>
        <p:nvPicPr>
          <p:cNvPr id="7" name="Picture 1" descr="A picture containing drawing&#10;&#10;Description automatically generated">
            <a:extLst>
              <a:ext uri="{FF2B5EF4-FFF2-40B4-BE49-F238E27FC236}">
                <a16:creationId xmlns:a16="http://schemas.microsoft.com/office/drawing/2014/main" id="{B0D54512-AE82-3951-D7AF-12DB1583C6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3854" y="5881701"/>
            <a:ext cx="1883773" cy="813790"/>
          </a:xfrm>
          <a:prstGeom prst="rect">
            <a:avLst/>
          </a:prstGeom>
        </p:spPr>
      </p:pic>
      <p:sp>
        <p:nvSpPr>
          <p:cNvPr id="10" name="Content Placeholder 7">
            <a:extLst>
              <a:ext uri="{FF2B5EF4-FFF2-40B4-BE49-F238E27FC236}">
                <a16:creationId xmlns:a16="http://schemas.microsoft.com/office/drawing/2014/main" id="{25DBB416-5394-3040-BA95-9E52FF329472}"/>
              </a:ext>
            </a:extLst>
          </p:cNvPr>
          <p:cNvSpPr txBox="1">
            <a:spLocks/>
          </p:cNvSpPr>
          <p:nvPr/>
        </p:nvSpPr>
        <p:spPr>
          <a:xfrm>
            <a:off x="489161" y="1994849"/>
            <a:ext cx="8911591" cy="5401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333333"/>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2000" kern="1200">
                <a:solidFill>
                  <a:srgbClr val="333333"/>
                </a:solidFill>
                <a:latin typeface="+mn-lt"/>
                <a:ea typeface="+mn-ea"/>
                <a:cs typeface="+mn-cs"/>
              </a:defRPr>
            </a:lvl2pPr>
            <a:lvl3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333333"/>
                </a:solidFill>
                <a:latin typeface="+mn-lt"/>
                <a:ea typeface="+mn-ea"/>
                <a:cs typeface="+mn-cs"/>
              </a:defRPr>
            </a:lvl3pPr>
            <a:lvl4pPr marL="914400" indent="-228600" algn="l" defTabSz="914400" rtl="0" eaLnBrk="1" latinLnBrk="0" hangingPunct="1">
              <a:lnSpc>
                <a:spcPct val="90000"/>
              </a:lnSpc>
              <a:spcBef>
                <a:spcPts val="500"/>
              </a:spcBef>
              <a:buFont typeface="Arial" panose="020B0604020202020204" pitchFamily="34" charset="0"/>
              <a:buChar char="•"/>
              <a:defRPr sz="1600" kern="1200">
                <a:solidFill>
                  <a:srgbClr val="333333"/>
                </a:solidFill>
                <a:latin typeface="+mn-lt"/>
                <a:ea typeface="+mn-ea"/>
                <a:cs typeface="+mn-cs"/>
              </a:defRPr>
            </a:lvl4pPr>
            <a:lvl5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33333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Als </a:t>
            </a:r>
            <a:r>
              <a:rPr lang="en-US" dirty="0" err="1"/>
              <a:t>jij</a:t>
            </a:r>
            <a:r>
              <a:rPr lang="en-US" dirty="0"/>
              <a:t> morgen </a:t>
            </a:r>
            <a:r>
              <a:rPr lang="en-US" dirty="0" err="1"/>
              <a:t>Communicatie</a:t>
            </a:r>
            <a:r>
              <a:rPr lang="en-US" dirty="0"/>
              <a:t> &amp; PR </a:t>
            </a:r>
            <a:r>
              <a:rPr lang="en-US" dirty="0" err="1"/>
              <a:t>overneemt</a:t>
            </a:r>
            <a:r>
              <a:rPr lang="en-US" dirty="0"/>
              <a:t>… </a:t>
            </a:r>
            <a:r>
              <a:rPr lang="en-US" dirty="0" err="1"/>
              <a:t>waar</a:t>
            </a:r>
            <a:r>
              <a:rPr lang="en-US" dirty="0"/>
              <a:t> </a:t>
            </a:r>
            <a:r>
              <a:rPr lang="en-US" dirty="0" err="1"/>
              <a:t>begìn</a:t>
            </a:r>
            <a:r>
              <a:rPr lang="en-US" dirty="0"/>
              <a:t> je?</a:t>
            </a:r>
          </a:p>
        </p:txBody>
      </p:sp>
      <p:sp>
        <p:nvSpPr>
          <p:cNvPr id="11" name="Content Placeholder 7">
            <a:extLst>
              <a:ext uri="{FF2B5EF4-FFF2-40B4-BE49-F238E27FC236}">
                <a16:creationId xmlns:a16="http://schemas.microsoft.com/office/drawing/2014/main" id="{3D031EEF-C0DE-9756-732A-0F2513F8C3BC}"/>
              </a:ext>
            </a:extLst>
          </p:cNvPr>
          <p:cNvSpPr txBox="1">
            <a:spLocks/>
          </p:cNvSpPr>
          <p:nvPr/>
        </p:nvSpPr>
        <p:spPr>
          <a:xfrm>
            <a:off x="3189730" y="5341528"/>
            <a:ext cx="5071110" cy="540173"/>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333333"/>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2000" kern="1200">
                <a:solidFill>
                  <a:srgbClr val="333333"/>
                </a:solidFill>
                <a:latin typeface="+mn-lt"/>
                <a:ea typeface="+mn-ea"/>
                <a:cs typeface="+mn-cs"/>
              </a:defRPr>
            </a:lvl2pPr>
            <a:lvl3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333333"/>
                </a:solidFill>
                <a:latin typeface="+mn-lt"/>
                <a:ea typeface="+mn-ea"/>
                <a:cs typeface="+mn-cs"/>
              </a:defRPr>
            </a:lvl3pPr>
            <a:lvl4pPr marL="914400" indent="-228600" algn="l" defTabSz="914400" rtl="0" eaLnBrk="1" latinLnBrk="0" hangingPunct="1">
              <a:lnSpc>
                <a:spcPct val="90000"/>
              </a:lnSpc>
              <a:spcBef>
                <a:spcPts val="500"/>
              </a:spcBef>
              <a:buFont typeface="Arial" panose="020B0604020202020204" pitchFamily="34" charset="0"/>
              <a:buChar char="•"/>
              <a:defRPr sz="1600" kern="1200">
                <a:solidFill>
                  <a:srgbClr val="333333"/>
                </a:solidFill>
                <a:latin typeface="+mn-lt"/>
                <a:ea typeface="+mn-ea"/>
                <a:cs typeface="+mn-cs"/>
              </a:defRPr>
            </a:lvl4pPr>
            <a:lvl5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33333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dirty="0"/>
              <a:t>👉 TIP: eerst overzicht, dan keuzes.</a:t>
            </a:r>
            <a:endParaRPr lang="en-US" dirty="0"/>
          </a:p>
        </p:txBody>
      </p:sp>
      <p:sp>
        <p:nvSpPr>
          <p:cNvPr id="12" name="Content Placeholder 7">
            <a:extLst>
              <a:ext uri="{FF2B5EF4-FFF2-40B4-BE49-F238E27FC236}">
                <a16:creationId xmlns:a16="http://schemas.microsoft.com/office/drawing/2014/main" id="{FE183FFD-203C-89CD-982D-844D19E30A98}"/>
              </a:ext>
            </a:extLst>
          </p:cNvPr>
          <p:cNvSpPr txBox="1">
            <a:spLocks/>
          </p:cNvSpPr>
          <p:nvPr/>
        </p:nvSpPr>
        <p:spPr>
          <a:xfrm>
            <a:off x="6820652" y="2857545"/>
            <a:ext cx="4882187" cy="1962711"/>
          </a:xfrm>
          <a:prstGeom prst="rect">
            <a:avLst/>
          </a:prstGeom>
          <a:solidFill>
            <a:srgbClr val="16468F"/>
          </a:solidFill>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333333"/>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2000" kern="1200">
                <a:solidFill>
                  <a:srgbClr val="333333"/>
                </a:solidFill>
                <a:latin typeface="+mn-lt"/>
                <a:ea typeface="+mn-ea"/>
                <a:cs typeface="+mn-cs"/>
              </a:defRPr>
            </a:lvl2pPr>
            <a:lvl3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333333"/>
                </a:solidFill>
                <a:latin typeface="+mn-lt"/>
                <a:ea typeface="+mn-ea"/>
                <a:cs typeface="+mn-cs"/>
              </a:defRPr>
            </a:lvl3pPr>
            <a:lvl4pPr marL="914400" indent="-228600" algn="l" defTabSz="914400" rtl="0" eaLnBrk="1" latinLnBrk="0" hangingPunct="1">
              <a:lnSpc>
                <a:spcPct val="90000"/>
              </a:lnSpc>
              <a:spcBef>
                <a:spcPts val="500"/>
              </a:spcBef>
              <a:buFont typeface="Arial" panose="020B0604020202020204" pitchFamily="34" charset="0"/>
              <a:buChar char="•"/>
              <a:defRPr sz="1600" kern="1200">
                <a:solidFill>
                  <a:srgbClr val="333333"/>
                </a:solidFill>
                <a:latin typeface="+mn-lt"/>
                <a:ea typeface="+mn-ea"/>
                <a:cs typeface="+mn-cs"/>
              </a:defRPr>
            </a:lvl4pPr>
            <a:lvl5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33333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chemeClr val="bg1"/>
                </a:solidFill>
              </a:rPr>
              <a:t>Duidelijke focus</a:t>
            </a:r>
          </a:p>
          <a:p>
            <a:r>
              <a:rPr lang="nl-NL" dirty="0">
                <a:solidFill>
                  <a:schemeClr val="bg1"/>
                </a:solidFill>
              </a:rPr>
              <a:t>Vast ritme</a:t>
            </a:r>
          </a:p>
          <a:p>
            <a:r>
              <a:rPr lang="nl-NL" dirty="0">
                <a:solidFill>
                  <a:schemeClr val="bg1"/>
                </a:solidFill>
              </a:rPr>
              <a:t>2-3 kanalen goed bijhouden</a:t>
            </a:r>
          </a:p>
          <a:p>
            <a:r>
              <a:rPr lang="nl-NL" dirty="0">
                <a:solidFill>
                  <a:schemeClr val="bg1"/>
                </a:solidFill>
              </a:rPr>
              <a:t>Iedereen weet: dit is mijn rol</a:t>
            </a:r>
          </a:p>
          <a:p>
            <a:r>
              <a:rPr lang="nl-NL" dirty="0">
                <a:solidFill>
                  <a:schemeClr val="bg1"/>
                </a:solidFill>
              </a:rPr>
              <a:t>Strategische aanpak</a:t>
            </a:r>
            <a:endParaRPr lang="en-US" dirty="0">
              <a:solidFill>
                <a:schemeClr val="bg1"/>
              </a:solidFill>
            </a:endParaRPr>
          </a:p>
        </p:txBody>
      </p:sp>
      <p:sp>
        <p:nvSpPr>
          <p:cNvPr id="13" name="Pijl: rechts 12">
            <a:extLst>
              <a:ext uri="{FF2B5EF4-FFF2-40B4-BE49-F238E27FC236}">
                <a16:creationId xmlns:a16="http://schemas.microsoft.com/office/drawing/2014/main" id="{980CB890-1B9A-283D-4F99-FB26BC831131}"/>
              </a:ext>
            </a:extLst>
          </p:cNvPr>
          <p:cNvSpPr/>
          <p:nvPr/>
        </p:nvSpPr>
        <p:spPr>
          <a:xfrm>
            <a:off x="5644515" y="3529494"/>
            <a:ext cx="902970" cy="54017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custDataLst>
      <p:tags r:id="rId1"/>
    </p:custDataLst>
    <p:extLst>
      <p:ext uri="{BB962C8B-B14F-4D97-AF65-F5344CB8AC3E}">
        <p14:creationId xmlns:p14="http://schemas.microsoft.com/office/powerpoint/2010/main" val="46667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3249F1-4B46-B08A-9FFD-A01F1102EF5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496E806-DF5D-B08E-34C0-F0D6517A7A56}"/>
              </a:ext>
            </a:extLst>
          </p:cNvPr>
          <p:cNvSpPr>
            <a:spLocks noGrp="1"/>
          </p:cNvSpPr>
          <p:nvPr>
            <p:ph type="title"/>
          </p:nvPr>
        </p:nvSpPr>
        <p:spPr/>
        <p:txBody>
          <a:bodyPr/>
          <a:lstStyle/>
          <a:p>
            <a:r>
              <a:rPr lang="en-US" dirty="0" err="1"/>
              <a:t>Waarom</a:t>
            </a:r>
            <a:r>
              <a:rPr lang="en-US" dirty="0"/>
              <a:t> ‘</a:t>
            </a:r>
            <a:r>
              <a:rPr lang="en-US" dirty="0" err="1"/>
              <a:t>communiceren</a:t>
            </a:r>
            <a:r>
              <a:rPr lang="en-US" dirty="0"/>
              <a:t>’? </a:t>
            </a:r>
          </a:p>
        </p:txBody>
      </p:sp>
      <p:sp>
        <p:nvSpPr>
          <p:cNvPr id="8" name="Content Placeholder 7">
            <a:extLst>
              <a:ext uri="{FF2B5EF4-FFF2-40B4-BE49-F238E27FC236}">
                <a16:creationId xmlns:a16="http://schemas.microsoft.com/office/drawing/2014/main" id="{33CA633A-B673-011B-742C-60B7D9A2E964}"/>
              </a:ext>
            </a:extLst>
          </p:cNvPr>
          <p:cNvSpPr>
            <a:spLocks noGrp="1"/>
          </p:cNvSpPr>
          <p:nvPr>
            <p:ph idx="1"/>
          </p:nvPr>
        </p:nvSpPr>
        <p:spPr>
          <a:xfrm>
            <a:off x="380999" y="2142067"/>
            <a:ext cx="10900411" cy="4034896"/>
          </a:xfrm>
        </p:spPr>
        <p:txBody>
          <a:bodyPr>
            <a:normAutofit/>
          </a:bodyPr>
          <a:lstStyle/>
          <a:p>
            <a:pPr marL="0" indent="0">
              <a:buNone/>
            </a:pPr>
            <a:endParaRPr lang="nl-NL" dirty="0"/>
          </a:p>
          <a:p>
            <a:pPr marL="0" indent="0">
              <a:buNone/>
            </a:pPr>
            <a:r>
              <a:rPr lang="nl-NL" dirty="0"/>
              <a:t>Omdat goede projecten anders onzichtbaar blijven</a:t>
            </a:r>
          </a:p>
          <a:p>
            <a:pPr marL="0" indent="0">
              <a:buNone/>
            </a:pPr>
            <a:r>
              <a:rPr lang="nl-NL" dirty="0"/>
              <a:t>Omdat nieuwe leden ons dan makkelijker vinden</a:t>
            </a:r>
          </a:p>
          <a:p>
            <a:pPr marL="0" indent="0">
              <a:buNone/>
            </a:pPr>
            <a:r>
              <a:rPr lang="nl-NL" dirty="0"/>
              <a:t>Omdat zichtbaarheid helpt om onze impact te vergroten</a:t>
            </a:r>
          </a:p>
          <a:p>
            <a:pPr marL="0" indent="0">
              <a:buNone/>
            </a:pPr>
            <a:endParaRPr lang="nl-NL" dirty="0"/>
          </a:p>
          <a:p>
            <a:pPr marL="0" indent="0">
              <a:buNone/>
            </a:pPr>
            <a:r>
              <a:rPr lang="nl-NL" dirty="0"/>
              <a:t>👉Communicatie is geen doel. Het is een middel om meer te betekenen. </a:t>
            </a:r>
            <a:endParaRPr lang="en-US" dirty="0"/>
          </a:p>
        </p:txBody>
      </p:sp>
      <p:sp>
        <p:nvSpPr>
          <p:cNvPr id="2" name="Slide Number Placeholder 1">
            <a:extLst>
              <a:ext uri="{FF2B5EF4-FFF2-40B4-BE49-F238E27FC236}">
                <a16:creationId xmlns:a16="http://schemas.microsoft.com/office/drawing/2014/main" id="{26849F48-F6C3-4A52-6533-47052BDA2990}"/>
              </a:ext>
            </a:extLst>
          </p:cNvPr>
          <p:cNvSpPr>
            <a:spLocks noGrp="1"/>
          </p:cNvSpPr>
          <p:nvPr>
            <p:ph type="sldNum" sz="quarter" idx="12"/>
          </p:nvPr>
        </p:nvSpPr>
        <p:spPr/>
        <p:txBody>
          <a:bodyPr/>
          <a:lstStyle/>
          <a:p>
            <a:fld id="{97A94E25-127B-4C48-AF96-44BA7B823777}" type="slidenum">
              <a:rPr lang="en-US" smtClean="0"/>
              <a:pPr/>
              <a:t>17</a:t>
            </a:fld>
            <a:endParaRPr lang="en-US"/>
          </a:p>
        </p:txBody>
      </p:sp>
      <p:pic>
        <p:nvPicPr>
          <p:cNvPr id="4" name="Picture 1">
            <a:extLst>
              <a:ext uri="{FF2B5EF4-FFF2-40B4-BE49-F238E27FC236}">
                <a16:creationId xmlns:a16="http://schemas.microsoft.com/office/drawing/2014/main" id="{83777662-224F-0CB5-9056-6F56AD093C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64720" y="6059118"/>
            <a:ext cx="1673426" cy="636373"/>
          </a:xfrm>
          <a:prstGeom prst="rect">
            <a:avLst/>
          </a:prstGeom>
        </p:spPr>
      </p:pic>
      <p:pic>
        <p:nvPicPr>
          <p:cNvPr id="7" name="Picture 1" descr="A picture containing drawing&#10;&#10;Description automatically generated">
            <a:extLst>
              <a:ext uri="{FF2B5EF4-FFF2-40B4-BE49-F238E27FC236}">
                <a16:creationId xmlns:a16="http://schemas.microsoft.com/office/drawing/2014/main" id="{AAEADF8B-F115-4864-677F-5314C00A3F7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3854" y="5881701"/>
            <a:ext cx="1883773" cy="813790"/>
          </a:xfrm>
          <a:prstGeom prst="rect">
            <a:avLst/>
          </a:prstGeom>
        </p:spPr>
      </p:pic>
    </p:spTree>
    <p:custDataLst>
      <p:tags r:id="rId1"/>
    </p:custDataLst>
    <p:extLst>
      <p:ext uri="{BB962C8B-B14F-4D97-AF65-F5344CB8AC3E}">
        <p14:creationId xmlns:p14="http://schemas.microsoft.com/office/powerpoint/2010/main" val="3162813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53FD06-6466-1DF3-DB67-405FE2D5493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8380E7B-E309-8339-21E8-69911A3ED6B5}"/>
              </a:ext>
            </a:extLst>
          </p:cNvPr>
          <p:cNvSpPr>
            <a:spLocks noGrp="1"/>
          </p:cNvSpPr>
          <p:nvPr>
            <p:ph type="title"/>
          </p:nvPr>
        </p:nvSpPr>
        <p:spPr/>
        <p:txBody>
          <a:bodyPr/>
          <a:lstStyle/>
          <a:p>
            <a:r>
              <a:rPr lang="en-US" dirty="0"/>
              <a:t>3 </a:t>
            </a:r>
            <a:r>
              <a:rPr lang="en-US" dirty="0" err="1"/>
              <a:t>stappen</a:t>
            </a:r>
            <a:endParaRPr lang="en-US" dirty="0"/>
          </a:p>
        </p:txBody>
      </p:sp>
      <p:sp>
        <p:nvSpPr>
          <p:cNvPr id="8" name="Content Placeholder 7">
            <a:extLst>
              <a:ext uri="{FF2B5EF4-FFF2-40B4-BE49-F238E27FC236}">
                <a16:creationId xmlns:a16="http://schemas.microsoft.com/office/drawing/2014/main" id="{DE2B3759-A616-3E8E-37AB-E3E4590B79E6}"/>
              </a:ext>
            </a:extLst>
          </p:cNvPr>
          <p:cNvSpPr>
            <a:spLocks noGrp="1"/>
          </p:cNvSpPr>
          <p:nvPr>
            <p:ph idx="1"/>
          </p:nvPr>
        </p:nvSpPr>
        <p:spPr>
          <a:xfrm>
            <a:off x="153854" y="4550788"/>
            <a:ext cx="2956560" cy="924057"/>
          </a:xfrm>
        </p:spPr>
        <p:txBody>
          <a:bodyPr>
            <a:normAutofit/>
          </a:bodyPr>
          <a:lstStyle/>
          <a:p>
            <a:pPr marL="0" indent="0">
              <a:buNone/>
            </a:pPr>
            <a:r>
              <a:rPr lang="nl-NL"/>
              <a:t>Wat hebben we al?</a:t>
            </a:r>
          </a:p>
          <a:p>
            <a:pPr marL="0" indent="0">
              <a:buNone/>
            </a:pPr>
            <a:r>
              <a:rPr lang="nl-NL"/>
              <a:t>Wat gaat goed? </a:t>
            </a:r>
            <a:endParaRPr lang="en-US"/>
          </a:p>
        </p:txBody>
      </p:sp>
      <p:sp>
        <p:nvSpPr>
          <p:cNvPr id="2" name="Slide Number Placeholder 1">
            <a:extLst>
              <a:ext uri="{FF2B5EF4-FFF2-40B4-BE49-F238E27FC236}">
                <a16:creationId xmlns:a16="http://schemas.microsoft.com/office/drawing/2014/main" id="{8BFA521D-5187-7186-C631-DAF74E43EE69}"/>
              </a:ext>
            </a:extLst>
          </p:cNvPr>
          <p:cNvSpPr>
            <a:spLocks noGrp="1"/>
          </p:cNvSpPr>
          <p:nvPr>
            <p:ph type="sldNum" sz="quarter" idx="12"/>
          </p:nvPr>
        </p:nvSpPr>
        <p:spPr/>
        <p:txBody>
          <a:bodyPr/>
          <a:lstStyle/>
          <a:p>
            <a:fld id="{97A94E25-127B-4C48-AF96-44BA7B823777}" type="slidenum">
              <a:rPr lang="en-US" smtClean="0"/>
              <a:pPr/>
              <a:t>18</a:t>
            </a:fld>
            <a:endParaRPr lang="en-US"/>
          </a:p>
        </p:txBody>
      </p:sp>
      <p:pic>
        <p:nvPicPr>
          <p:cNvPr id="4" name="Picture 1">
            <a:extLst>
              <a:ext uri="{FF2B5EF4-FFF2-40B4-BE49-F238E27FC236}">
                <a16:creationId xmlns:a16="http://schemas.microsoft.com/office/drawing/2014/main" id="{F584EDE2-89B3-1E88-0847-B75370DFF3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64720" y="6059118"/>
            <a:ext cx="1673426" cy="636373"/>
          </a:xfrm>
          <a:prstGeom prst="rect">
            <a:avLst/>
          </a:prstGeom>
        </p:spPr>
      </p:pic>
      <p:pic>
        <p:nvPicPr>
          <p:cNvPr id="7" name="Picture 1" descr="A picture containing drawing&#10;&#10;Description automatically generated">
            <a:extLst>
              <a:ext uri="{FF2B5EF4-FFF2-40B4-BE49-F238E27FC236}">
                <a16:creationId xmlns:a16="http://schemas.microsoft.com/office/drawing/2014/main" id="{12C5B40D-8D45-A0DA-BC89-AAB93FCCA64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3854" y="5881701"/>
            <a:ext cx="1883773" cy="813790"/>
          </a:xfrm>
          <a:prstGeom prst="rect">
            <a:avLst/>
          </a:prstGeom>
        </p:spPr>
      </p:pic>
      <p:sp>
        <p:nvSpPr>
          <p:cNvPr id="3" name="Content Placeholder 7">
            <a:extLst>
              <a:ext uri="{FF2B5EF4-FFF2-40B4-BE49-F238E27FC236}">
                <a16:creationId xmlns:a16="http://schemas.microsoft.com/office/drawing/2014/main" id="{275059E3-2E2D-2FB6-566D-51279CDC16D6}"/>
              </a:ext>
            </a:extLst>
          </p:cNvPr>
          <p:cNvSpPr txBox="1">
            <a:spLocks/>
          </p:cNvSpPr>
          <p:nvPr/>
        </p:nvSpPr>
        <p:spPr>
          <a:xfrm>
            <a:off x="3995258" y="4558372"/>
            <a:ext cx="3840642" cy="10939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333333"/>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2000" kern="1200">
                <a:solidFill>
                  <a:srgbClr val="333333"/>
                </a:solidFill>
                <a:latin typeface="+mn-lt"/>
                <a:ea typeface="+mn-ea"/>
                <a:cs typeface="+mn-cs"/>
              </a:defRPr>
            </a:lvl2pPr>
            <a:lvl3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333333"/>
                </a:solidFill>
                <a:latin typeface="+mn-lt"/>
                <a:ea typeface="+mn-ea"/>
                <a:cs typeface="+mn-cs"/>
              </a:defRPr>
            </a:lvl3pPr>
            <a:lvl4pPr marL="914400" indent="-228600" algn="l" defTabSz="914400" rtl="0" eaLnBrk="1" latinLnBrk="0" hangingPunct="1">
              <a:lnSpc>
                <a:spcPct val="90000"/>
              </a:lnSpc>
              <a:spcBef>
                <a:spcPts val="500"/>
              </a:spcBef>
              <a:buFont typeface="Arial" panose="020B0604020202020204" pitchFamily="34" charset="0"/>
              <a:buChar char="•"/>
              <a:defRPr sz="1600" kern="1200">
                <a:solidFill>
                  <a:srgbClr val="333333"/>
                </a:solidFill>
                <a:latin typeface="+mn-lt"/>
                <a:ea typeface="+mn-ea"/>
                <a:cs typeface="+mn-cs"/>
              </a:defRPr>
            </a:lvl4pPr>
            <a:lvl5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33333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Wat </a:t>
            </a:r>
            <a:r>
              <a:rPr lang="en-US" dirty="0" err="1"/>
              <a:t>willen</a:t>
            </a:r>
            <a:r>
              <a:rPr lang="en-US" dirty="0"/>
              <a:t> we </a:t>
            </a:r>
            <a:r>
              <a:rPr lang="en-US" dirty="0" err="1"/>
              <a:t>bereiken</a:t>
            </a:r>
            <a:r>
              <a:rPr lang="en-US" dirty="0"/>
              <a:t>?</a:t>
            </a:r>
          </a:p>
        </p:txBody>
      </p:sp>
      <p:sp>
        <p:nvSpPr>
          <p:cNvPr id="6" name="Content Placeholder 7">
            <a:extLst>
              <a:ext uri="{FF2B5EF4-FFF2-40B4-BE49-F238E27FC236}">
                <a16:creationId xmlns:a16="http://schemas.microsoft.com/office/drawing/2014/main" id="{9F627ED7-2FFA-2F29-F0AC-CBD91583C5F8}"/>
              </a:ext>
            </a:extLst>
          </p:cNvPr>
          <p:cNvSpPr txBox="1">
            <a:spLocks/>
          </p:cNvSpPr>
          <p:nvPr/>
        </p:nvSpPr>
        <p:spPr>
          <a:xfrm>
            <a:off x="8520226" y="4550788"/>
            <a:ext cx="3623931" cy="4586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333333"/>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2000" kern="1200">
                <a:solidFill>
                  <a:srgbClr val="333333"/>
                </a:solidFill>
                <a:latin typeface="+mn-lt"/>
                <a:ea typeface="+mn-ea"/>
                <a:cs typeface="+mn-cs"/>
              </a:defRPr>
            </a:lvl2pPr>
            <a:lvl3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333333"/>
                </a:solidFill>
                <a:latin typeface="+mn-lt"/>
                <a:ea typeface="+mn-ea"/>
                <a:cs typeface="+mn-cs"/>
              </a:defRPr>
            </a:lvl3pPr>
            <a:lvl4pPr marL="914400" indent="-228600" algn="l" defTabSz="914400" rtl="0" eaLnBrk="1" latinLnBrk="0" hangingPunct="1">
              <a:lnSpc>
                <a:spcPct val="90000"/>
              </a:lnSpc>
              <a:spcBef>
                <a:spcPts val="500"/>
              </a:spcBef>
              <a:buFont typeface="Arial" panose="020B0604020202020204" pitchFamily="34" charset="0"/>
              <a:buChar char="•"/>
              <a:defRPr sz="1600" kern="1200">
                <a:solidFill>
                  <a:srgbClr val="333333"/>
                </a:solidFill>
                <a:latin typeface="+mn-lt"/>
                <a:ea typeface="+mn-ea"/>
                <a:cs typeface="+mn-cs"/>
              </a:defRPr>
            </a:lvl4pPr>
            <a:lvl5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33333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a:t>Wie doet wat, hoe vaak? </a:t>
            </a:r>
            <a:endParaRPr lang="en-US"/>
          </a:p>
        </p:txBody>
      </p:sp>
      <p:sp>
        <p:nvSpPr>
          <p:cNvPr id="10" name="Pijl: rechts 9">
            <a:extLst>
              <a:ext uri="{FF2B5EF4-FFF2-40B4-BE49-F238E27FC236}">
                <a16:creationId xmlns:a16="http://schemas.microsoft.com/office/drawing/2014/main" id="{BB7D1F3F-4229-11BC-9568-89BF25486FF4}"/>
              </a:ext>
            </a:extLst>
          </p:cNvPr>
          <p:cNvSpPr/>
          <p:nvPr/>
        </p:nvSpPr>
        <p:spPr>
          <a:xfrm>
            <a:off x="2983603" y="3316727"/>
            <a:ext cx="902970" cy="54017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Pijl: rechts 10">
            <a:extLst>
              <a:ext uri="{FF2B5EF4-FFF2-40B4-BE49-F238E27FC236}">
                <a16:creationId xmlns:a16="http://schemas.microsoft.com/office/drawing/2014/main" id="{962EF095-9843-881C-774D-7229CF1E1802}"/>
              </a:ext>
            </a:extLst>
          </p:cNvPr>
          <p:cNvSpPr/>
          <p:nvPr/>
        </p:nvSpPr>
        <p:spPr>
          <a:xfrm>
            <a:off x="7446745" y="3326090"/>
            <a:ext cx="902970" cy="54017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hthoek 12">
            <a:extLst>
              <a:ext uri="{FF2B5EF4-FFF2-40B4-BE49-F238E27FC236}">
                <a16:creationId xmlns:a16="http://schemas.microsoft.com/office/drawing/2014/main" id="{708463AA-9625-5987-A3DC-43271BE336C1}"/>
              </a:ext>
            </a:extLst>
          </p:cNvPr>
          <p:cNvSpPr/>
          <p:nvPr/>
        </p:nvSpPr>
        <p:spPr>
          <a:xfrm>
            <a:off x="153854" y="2928598"/>
            <a:ext cx="2721064" cy="133515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2400"/>
              <a:t>1. Inventariseren</a:t>
            </a:r>
          </a:p>
        </p:txBody>
      </p:sp>
      <p:sp>
        <p:nvSpPr>
          <p:cNvPr id="14" name="Rechthoek 13">
            <a:extLst>
              <a:ext uri="{FF2B5EF4-FFF2-40B4-BE49-F238E27FC236}">
                <a16:creationId xmlns:a16="http://schemas.microsoft.com/office/drawing/2014/main" id="{BBCA7FD7-898C-07E2-8B07-F29A08112FE8}"/>
              </a:ext>
            </a:extLst>
          </p:cNvPr>
          <p:cNvSpPr/>
          <p:nvPr/>
        </p:nvSpPr>
        <p:spPr>
          <a:xfrm>
            <a:off x="3995258" y="2928598"/>
            <a:ext cx="3342802" cy="133515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2400"/>
              <a:t>2. Kiezen</a:t>
            </a:r>
          </a:p>
        </p:txBody>
      </p:sp>
      <p:sp>
        <p:nvSpPr>
          <p:cNvPr id="15" name="Rechthoek 14">
            <a:extLst>
              <a:ext uri="{FF2B5EF4-FFF2-40B4-BE49-F238E27FC236}">
                <a16:creationId xmlns:a16="http://schemas.microsoft.com/office/drawing/2014/main" id="{680CA20D-A6E8-FC7C-7B4C-8A83E91DFBC3}"/>
              </a:ext>
            </a:extLst>
          </p:cNvPr>
          <p:cNvSpPr/>
          <p:nvPr/>
        </p:nvSpPr>
        <p:spPr>
          <a:xfrm>
            <a:off x="8520226" y="2928598"/>
            <a:ext cx="3517920" cy="133515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2400"/>
              <a:t>3. Vastleggen</a:t>
            </a:r>
          </a:p>
        </p:txBody>
      </p:sp>
    </p:spTree>
    <p:custDataLst>
      <p:tags r:id="rId1"/>
    </p:custDataLst>
    <p:extLst>
      <p:ext uri="{BB962C8B-B14F-4D97-AF65-F5344CB8AC3E}">
        <p14:creationId xmlns:p14="http://schemas.microsoft.com/office/powerpoint/2010/main" val="841746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254C20-1110-594B-1C6E-39AE42AAFEEF}"/>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7F9A95-2592-6DCC-A791-FE7A73C61718}"/>
              </a:ext>
            </a:extLst>
          </p:cNvPr>
          <p:cNvSpPr>
            <a:spLocks noGrp="1"/>
          </p:cNvSpPr>
          <p:nvPr>
            <p:ph type="sldNum" sz="quarter" idx="12"/>
          </p:nvPr>
        </p:nvSpPr>
        <p:spPr/>
        <p:txBody>
          <a:bodyPr/>
          <a:lstStyle/>
          <a:p>
            <a:fld id="{97A94E25-127B-4C48-AF96-44BA7B823777}" type="slidenum">
              <a:rPr lang="en-US" smtClean="0"/>
              <a:pPr/>
              <a:t>19</a:t>
            </a:fld>
            <a:endParaRPr lang="en-US"/>
          </a:p>
        </p:txBody>
      </p:sp>
      <p:pic>
        <p:nvPicPr>
          <p:cNvPr id="5" name="Picture 1">
            <a:extLst>
              <a:ext uri="{FF2B5EF4-FFF2-40B4-BE49-F238E27FC236}">
                <a16:creationId xmlns:a16="http://schemas.microsoft.com/office/drawing/2014/main" id="{B9BDF29E-842D-CF38-8B23-BF226AA455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64720" y="6059118"/>
            <a:ext cx="1673426" cy="636373"/>
          </a:xfrm>
          <a:prstGeom prst="rect">
            <a:avLst/>
          </a:prstGeom>
        </p:spPr>
      </p:pic>
      <p:pic>
        <p:nvPicPr>
          <p:cNvPr id="6" name="Picture 1" descr="A picture containing drawing&#10;&#10;Description automatically generated">
            <a:extLst>
              <a:ext uri="{FF2B5EF4-FFF2-40B4-BE49-F238E27FC236}">
                <a16:creationId xmlns:a16="http://schemas.microsoft.com/office/drawing/2014/main" id="{E65BEC42-25FF-14E4-2A93-7EF3DF2D69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3854" y="5906157"/>
            <a:ext cx="1883773" cy="813790"/>
          </a:xfrm>
          <a:prstGeom prst="rect">
            <a:avLst/>
          </a:prstGeom>
        </p:spPr>
      </p:pic>
      <p:sp>
        <p:nvSpPr>
          <p:cNvPr id="7" name="Rechthoek 6">
            <a:extLst>
              <a:ext uri="{FF2B5EF4-FFF2-40B4-BE49-F238E27FC236}">
                <a16:creationId xmlns:a16="http://schemas.microsoft.com/office/drawing/2014/main" id="{111D3587-2EBC-9B9C-C85B-DC39E734B2EC}"/>
              </a:ext>
            </a:extLst>
          </p:cNvPr>
          <p:cNvSpPr/>
          <p:nvPr/>
        </p:nvSpPr>
        <p:spPr>
          <a:xfrm>
            <a:off x="185436" y="1289133"/>
            <a:ext cx="2808000" cy="44513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a:t>Doelen </a:t>
            </a:r>
            <a:r>
              <a:rPr lang="en-US"/>
              <a:t>🎯</a:t>
            </a:r>
            <a:r>
              <a:rPr lang="nl-NL"/>
              <a:t>  </a:t>
            </a:r>
          </a:p>
        </p:txBody>
      </p:sp>
      <p:sp>
        <p:nvSpPr>
          <p:cNvPr id="8" name="Rechthoek 7">
            <a:extLst>
              <a:ext uri="{FF2B5EF4-FFF2-40B4-BE49-F238E27FC236}">
                <a16:creationId xmlns:a16="http://schemas.microsoft.com/office/drawing/2014/main" id="{418F3226-34F3-EF60-57E8-67B314D39072}"/>
              </a:ext>
            </a:extLst>
          </p:cNvPr>
          <p:cNvSpPr/>
          <p:nvPr/>
        </p:nvSpPr>
        <p:spPr>
          <a:xfrm>
            <a:off x="3262039" y="1289133"/>
            <a:ext cx="2808000" cy="44513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t>Aanpak </a:t>
            </a:r>
            <a:r>
              <a:rPr lang="en-US" dirty="0"/>
              <a:t>🛠️</a:t>
            </a:r>
            <a:endParaRPr lang="nl-NL" dirty="0"/>
          </a:p>
        </p:txBody>
      </p:sp>
      <p:sp>
        <p:nvSpPr>
          <p:cNvPr id="9" name="Rechthoek 8">
            <a:extLst>
              <a:ext uri="{FF2B5EF4-FFF2-40B4-BE49-F238E27FC236}">
                <a16:creationId xmlns:a16="http://schemas.microsoft.com/office/drawing/2014/main" id="{C819A630-7B39-07DE-8AE6-16FC98D47EDA}"/>
              </a:ext>
            </a:extLst>
          </p:cNvPr>
          <p:cNvSpPr/>
          <p:nvPr/>
        </p:nvSpPr>
        <p:spPr>
          <a:xfrm>
            <a:off x="6268883" y="1289133"/>
            <a:ext cx="2808000" cy="44513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t>Boodschap </a:t>
            </a:r>
            <a:r>
              <a:rPr lang="en-US" dirty="0"/>
              <a:t>💬</a:t>
            </a:r>
            <a:r>
              <a:rPr lang="nl-NL" dirty="0"/>
              <a:t> </a:t>
            </a:r>
          </a:p>
        </p:txBody>
      </p:sp>
      <p:sp>
        <p:nvSpPr>
          <p:cNvPr id="10" name="Rechthoek 9">
            <a:extLst>
              <a:ext uri="{FF2B5EF4-FFF2-40B4-BE49-F238E27FC236}">
                <a16:creationId xmlns:a16="http://schemas.microsoft.com/office/drawing/2014/main" id="{81B4E180-869B-9556-DD13-A4862488ACA3}"/>
              </a:ext>
            </a:extLst>
          </p:cNvPr>
          <p:cNvSpPr/>
          <p:nvPr/>
        </p:nvSpPr>
        <p:spPr>
          <a:xfrm>
            <a:off x="9275728" y="1289133"/>
            <a:ext cx="2808000" cy="44513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a:t>Kanalen </a:t>
            </a:r>
            <a:r>
              <a:rPr lang="en-US"/>
              <a:t>📣</a:t>
            </a:r>
            <a:endParaRPr lang="nl-NL"/>
          </a:p>
        </p:txBody>
      </p:sp>
      <p:sp>
        <p:nvSpPr>
          <p:cNvPr id="11" name="Rechthoek 10">
            <a:extLst>
              <a:ext uri="{FF2B5EF4-FFF2-40B4-BE49-F238E27FC236}">
                <a16:creationId xmlns:a16="http://schemas.microsoft.com/office/drawing/2014/main" id="{F2F8E3AF-0E0C-AA02-315A-E89484B841FB}"/>
              </a:ext>
            </a:extLst>
          </p:cNvPr>
          <p:cNvSpPr/>
          <p:nvPr/>
        </p:nvSpPr>
        <p:spPr>
          <a:xfrm>
            <a:off x="185436" y="3746035"/>
            <a:ext cx="2808000" cy="44513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t>Formats </a:t>
            </a:r>
            <a:r>
              <a:rPr lang="en-US" dirty="0"/>
              <a:t>🧩</a:t>
            </a:r>
            <a:r>
              <a:rPr lang="nl-NL" dirty="0"/>
              <a:t>	</a:t>
            </a:r>
          </a:p>
        </p:txBody>
      </p:sp>
      <p:sp>
        <p:nvSpPr>
          <p:cNvPr id="12" name="Rechthoek 11">
            <a:extLst>
              <a:ext uri="{FF2B5EF4-FFF2-40B4-BE49-F238E27FC236}">
                <a16:creationId xmlns:a16="http://schemas.microsoft.com/office/drawing/2014/main" id="{F0A6B6F6-FEBB-CEFC-4175-EF0BE79D32E7}"/>
              </a:ext>
            </a:extLst>
          </p:cNvPr>
          <p:cNvSpPr/>
          <p:nvPr/>
        </p:nvSpPr>
        <p:spPr>
          <a:xfrm>
            <a:off x="3280836" y="3746038"/>
            <a:ext cx="2808000" cy="44513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a:t>Ritme </a:t>
            </a:r>
            <a:r>
              <a:rPr lang="en-US"/>
              <a:t>⏱</a:t>
            </a:r>
            <a:r>
              <a:rPr lang="nl-NL"/>
              <a:t>	</a:t>
            </a:r>
          </a:p>
        </p:txBody>
      </p:sp>
      <p:sp>
        <p:nvSpPr>
          <p:cNvPr id="13" name="Rechthoek 12">
            <a:extLst>
              <a:ext uri="{FF2B5EF4-FFF2-40B4-BE49-F238E27FC236}">
                <a16:creationId xmlns:a16="http://schemas.microsoft.com/office/drawing/2014/main" id="{EF5D3236-96F6-245E-FDDA-C436EB6C9044}"/>
              </a:ext>
            </a:extLst>
          </p:cNvPr>
          <p:cNvSpPr/>
          <p:nvPr/>
        </p:nvSpPr>
        <p:spPr>
          <a:xfrm>
            <a:off x="6278282" y="3746036"/>
            <a:ext cx="2808000" cy="44513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a:t>Rollen  </a:t>
            </a:r>
            <a:r>
              <a:rPr lang="en-US">
                <a:highlight>
                  <a:srgbClr val="FFFF00"/>
                </a:highlight>
              </a:rPr>
              <a:t>👥</a:t>
            </a:r>
            <a:r>
              <a:rPr lang="nl-NL"/>
              <a:t> </a:t>
            </a:r>
          </a:p>
        </p:txBody>
      </p:sp>
      <p:sp>
        <p:nvSpPr>
          <p:cNvPr id="14" name="Rechthoek 13">
            <a:extLst>
              <a:ext uri="{FF2B5EF4-FFF2-40B4-BE49-F238E27FC236}">
                <a16:creationId xmlns:a16="http://schemas.microsoft.com/office/drawing/2014/main" id="{5468DDE4-FB51-E0FC-1A49-B7C88504B3D1}"/>
              </a:ext>
            </a:extLst>
          </p:cNvPr>
          <p:cNvSpPr/>
          <p:nvPr/>
        </p:nvSpPr>
        <p:spPr>
          <a:xfrm>
            <a:off x="9275728" y="3746037"/>
            <a:ext cx="2808000" cy="44513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a:t>Evaluatie </a:t>
            </a:r>
            <a:r>
              <a:rPr lang="en-US"/>
              <a:t>🔁</a:t>
            </a:r>
            <a:endParaRPr lang="nl-NL"/>
          </a:p>
        </p:txBody>
      </p:sp>
      <p:sp>
        <p:nvSpPr>
          <p:cNvPr id="3" name="Rechthoek 2">
            <a:extLst>
              <a:ext uri="{FF2B5EF4-FFF2-40B4-BE49-F238E27FC236}">
                <a16:creationId xmlns:a16="http://schemas.microsoft.com/office/drawing/2014/main" id="{2855DF87-573F-761E-F52B-F24504A35D32}"/>
              </a:ext>
            </a:extLst>
          </p:cNvPr>
          <p:cNvSpPr/>
          <p:nvPr/>
        </p:nvSpPr>
        <p:spPr>
          <a:xfrm>
            <a:off x="185436" y="1734268"/>
            <a:ext cx="2808000" cy="1800000"/>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marL="285750" indent="-285750">
              <a:buFont typeface="Arial" panose="020B0604020202020204" pitchFamily="34" charset="0"/>
              <a:buChar char="•"/>
            </a:pPr>
            <a:endParaRPr lang="nl-NL" sz="1400" dirty="0"/>
          </a:p>
          <a:p>
            <a:pPr marL="285750" indent="-285750">
              <a:buFont typeface="Arial" panose="020B0604020202020204" pitchFamily="34" charset="0"/>
              <a:buChar char="•"/>
            </a:pPr>
            <a:r>
              <a:rPr lang="nl-NL" sz="1400" dirty="0"/>
              <a:t>Wijk bij Duurstede ziet Rotary als een actieve, betrokken club met echte mensen</a:t>
            </a:r>
          </a:p>
          <a:p>
            <a:pPr marL="285750" indent="-285750">
              <a:buFont typeface="Arial" panose="020B0604020202020204" pitchFamily="34" charset="0"/>
              <a:buChar char="•"/>
            </a:pPr>
            <a:r>
              <a:rPr lang="nl-NL" sz="1400" dirty="0"/>
              <a:t>Beter zichtbaar zijn voor nieuwe leden en sponsors</a:t>
            </a:r>
          </a:p>
          <a:p>
            <a:pPr marL="285750" indent="-285750">
              <a:buFont typeface="Arial" panose="020B0604020202020204" pitchFamily="34" charset="0"/>
              <a:buChar char="•"/>
            </a:pPr>
            <a:endParaRPr lang="nl-NL" dirty="0"/>
          </a:p>
        </p:txBody>
      </p:sp>
      <p:sp>
        <p:nvSpPr>
          <p:cNvPr id="4" name="Rechthoek 3">
            <a:extLst>
              <a:ext uri="{FF2B5EF4-FFF2-40B4-BE49-F238E27FC236}">
                <a16:creationId xmlns:a16="http://schemas.microsoft.com/office/drawing/2014/main" id="{AFE06F16-A47D-C5D3-EDC4-17518605D18A}"/>
              </a:ext>
            </a:extLst>
          </p:cNvPr>
          <p:cNvSpPr/>
          <p:nvPr/>
        </p:nvSpPr>
        <p:spPr>
          <a:xfrm>
            <a:off x="3262038" y="1734268"/>
            <a:ext cx="2808001" cy="1800000"/>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endParaRPr lang="nl-NL" sz="1400" dirty="0"/>
          </a:p>
          <a:p>
            <a:pPr marL="285750" indent="-285750">
              <a:buFont typeface="Arial" panose="020B0604020202020204" pitchFamily="34" charset="0"/>
              <a:buChar char="•"/>
            </a:pPr>
            <a:r>
              <a:rPr lang="nl-NL" sz="1400" dirty="0"/>
              <a:t>Beheer </a:t>
            </a:r>
            <a:r>
              <a:rPr lang="nl-NL" sz="1400" dirty="0" err="1"/>
              <a:t>Socials</a:t>
            </a:r>
            <a:r>
              <a:rPr lang="nl-NL" sz="1400" dirty="0"/>
              <a:t> geregeld</a:t>
            </a:r>
          </a:p>
          <a:p>
            <a:pPr marL="285750" indent="-285750">
              <a:buFont typeface="Arial" panose="020B0604020202020204" pitchFamily="34" charset="0"/>
              <a:buChar char="•"/>
            </a:pPr>
            <a:r>
              <a:rPr lang="nl-NL" sz="1400" dirty="0"/>
              <a:t>Zichtbaar zijn in de lokale krant, LinkedIn-</a:t>
            </a:r>
            <a:r>
              <a:rPr lang="nl-NL" sz="1400" dirty="0" err="1"/>
              <a:t>posts</a:t>
            </a:r>
            <a:endParaRPr lang="nl-NL" sz="1400" dirty="0"/>
          </a:p>
          <a:p>
            <a:pPr marL="285750" indent="-285750">
              <a:buFont typeface="Arial" panose="020B0604020202020204" pitchFamily="34" charset="0"/>
              <a:buChar char="•"/>
            </a:pPr>
            <a:r>
              <a:rPr lang="nl-NL" sz="1400" dirty="0"/>
              <a:t>Herindeling website</a:t>
            </a:r>
          </a:p>
          <a:p>
            <a:pPr marL="285750" indent="-285750">
              <a:buFont typeface="Arial" panose="020B0604020202020204" pitchFamily="34" charset="0"/>
              <a:buChar char="•"/>
            </a:pPr>
            <a:endParaRPr lang="nl-NL" sz="1400" dirty="0"/>
          </a:p>
        </p:txBody>
      </p:sp>
      <p:sp>
        <p:nvSpPr>
          <p:cNvPr id="15" name="Rechthoek 14">
            <a:extLst>
              <a:ext uri="{FF2B5EF4-FFF2-40B4-BE49-F238E27FC236}">
                <a16:creationId xmlns:a16="http://schemas.microsoft.com/office/drawing/2014/main" id="{6E61F26C-F9BD-CDC9-A14C-77AEB99E026A}"/>
              </a:ext>
            </a:extLst>
          </p:cNvPr>
          <p:cNvSpPr/>
          <p:nvPr/>
        </p:nvSpPr>
        <p:spPr>
          <a:xfrm>
            <a:off x="6267717" y="1734268"/>
            <a:ext cx="2808000" cy="1800000"/>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endParaRPr lang="nl-NL" sz="1400" dirty="0"/>
          </a:p>
          <a:p>
            <a:pPr marL="285750" indent="-285750">
              <a:buFont typeface="Arial" panose="020B0604020202020204" pitchFamily="34" charset="0"/>
              <a:buChar char="•"/>
            </a:pPr>
            <a:r>
              <a:rPr lang="nl-NL" sz="1400" dirty="0"/>
              <a:t>Wij brengen mensen en middelen samen om lokale problemen aan te pakken</a:t>
            </a:r>
          </a:p>
          <a:p>
            <a:pPr marL="285750" indent="-285750">
              <a:buFont typeface="Arial" panose="020B0604020202020204" pitchFamily="34" charset="0"/>
              <a:buChar char="•"/>
            </a:pPr>
            <a:r>
              <a:rPr lang="nl-NL" sz="1400" dirty="0"/>
              <a:t>Focus dit jaar: jongeren &amp; natuur</a:t>
            </a:r>
          </a:p>
        </p:txBody>
      </p:sp>
      <p:sp>
        <p:nvSpPr>
          <p:cNvPr id="16" name="Rechthoek 15">
            <a:extLst>
              <a:ext uri="{FF2B5EF4-FFF2-40B4-BE49-F238E27FC236}">
                <a16:creationId xmlns:a16="http://schemas.microsoft.com/office/drawing/2014/main" id="{729A81BB-05B0-C6C6-5792-6DF02E54D477}"/>
              </a:ext>
            </a:extLst>
          </p:cNvPr>
          <p:cNvSpPr/>
          <p:nvPr/>
        </p:nvSpPr>
        <p:spPr>
          <a:xfrm>
            <a:off x="9278062" y="1760006"/>
            <a:ext cx="2808000" cy="1800000"/>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endParaRPr lang="nl-NL" sz="1400"/>
          </a:p>
          <a:p>
            <a:pPr marL="285750" indent="-285750">
              <a:buFont typeface="Arial" panose="020B0604020202020204" pitchFamily="34" charset="0"/>
              <a:buChar char="•"/>
            </a:pPr>
            <a:r>
              <a:rPr lang="nl-NL" sz="1400"/>
              <a:t>Website </a:t>
            </a:r>
          </a:p>
          <a:p>
            <a:pPr marL="285750" indent="-285750">
              <a:buFont typeface="Arial" panose="020B0604020202020204" pitchFamily="34" charset="0"/>
              <a:buChar char="•"/>
            </a:pPr>
            <a:r>
              <a:rPr lang="nl-NL" sz="1400" err="1"/>
              <a:t>Linkedin</a:t>
            </a:r>
            <a:r>
              <a:rPr lang="nl-NL" sz="1400"/>
              <a:t> </a:t>
            </a:r>
          </a:p>
          <a:p>
            <a:pPr marL="285750" indent="-285750">
              <a:buFont typeface="Arial" panose="020B0604020202020204" pitchFamily="34" charset="0"/>
              <a:buChar char="•"/>
            </a:pPr>
            <a:r>
              <a:rPr lang="nl-NL" sz="1400"/>
              <a:t>Lokale krant</a:t>
            </a:r>
          </a:p>
        </p:txBody>
      </p:sp>
      <p:sp>
        <p:nvSpPr>
          <p:cNvPr id="17" name="Rechthoek 16">
            <a:extLst>
              <a:ext uri="{FF2B5EF4-FFF2-40B4-BE49-F238E27FC236}">
                <a16:creationId xmlns:a16="http://schemas.microsoft.com/office/drawing/2014/main" id="{75B4C4DF-743E-8ED2-E8E0-959F88D6F6BF}"/>
              </a:ext>
            </a:extLst>
          </p:cNvPr>
          <p:cNvSpPr/>
          <p:nvPr/>
        </p:nvSpPr>
        <p:spPr>
          <a:xfrm>
            <a:off x="185436" y="4191173"/>
            <a:ext cx="2808000" cy="1800000"/>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endParaRPr lang="nl-NL" sz="1400" dirty="0"/>
          </a:p>
          <a:p>
            <a:pPr marL="285750" indent="-285750">
              <a:buFont typeface="Arial" panose="020B0604020202020204" pitchFamily="34" charset="0"/>
              <a:buChar char="•"/>
            </a:pPr>
            <a:r>
              <a:rPr lang="nl-NL" sz="1400" dirty="0"/>
              <a:t>Projectverhaal (tekst + foto)</a:t>
            </a:r>
          </a:p>
          <a:p>
            <a:pPr marL="285750" indent="-285750">
              <a:buFont typeface="Arial" panose="020B0604020202020204" pitchFamily="34" charset="0"/>
              <a:buChar char="•"/>
            </a:pPr>
            <a:r>
              <a:rPr lang="nl-NL" sz="1400" dirty="0"/>
              <a:t>Korte LinkedIn updates gericht op ondernemers (sponsors)</a:t>
            </a:r>
          </a:p>
          <a:p>
            <a:pPr marL="285750" indent="-285750">
              <a:buFont typeface="Arial" panose="020B0604020202020204" pitchFamily="34" charset="0"/>
              <a:buChar char="•"/>
            </a:pPr>
            <a:r>
              <a:rPr lang="nl-NL" sz="1400" dirty="0"/>
              <a:t>Persbericht bij start//resultaat</a:t>
            </a:r>
          </a:p>
          <a:p>
            <a:pPr marL="285750" indent="-285750">
              <a:buFont typeface="Arial" panose="020B0604020202020204" pitchFamily="34" charset="0"/>
              <a:buChar char="•"/>
            </a:pPr>
            <a:r>
              <a:rPr lang="nl-NL" sz="1400" dirty="0"/>
              <a:t>Foto’s van acties op website</a:t>
            </a:r>
          </a:p>
        </p:txBody>
      </p:sp>
      <p:sp>
        <p:nvSpPr>
          <p:cNvPr id="18" name="Rechthoek 17">
            <a:extLst>
              <a:ext uri="{FF2B5EF4-FFF2-40B4-BE49-F238E27FC236}">
                <a16:creationId xmlns:a16="http://schemas.microsoft.com/office/drawing/2014/main" id="{DCC7FBC0-AAF9-F9A7-D4E0-379F14A7A421}"/>
              </a:ext>
            </a:extLst>
          </p:cNvPr>
          <p:cNvSpPr/>
          <p:nvPr/>
        </p:nvSpPr>
        <p:spPr>
          <a:xfrm>
            <a:off x="3280836" y="4191173"/>
            <a:ext cx="2808000" cy="1800000"/>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endParaRPr lang="nl-NL" sz="1400" dirty="0"/>
          </a:p>
          <a:p>
            <a:pPr marL="285750" indent="-285750">
              <a:buFont typeface="Arial" panose="020B0604020202020204" pitchFamily="34" charset="0"/>
              <a:buChar char="•"/>
            </a:pPr>
            <a:r>
              <a:rPr lang="nl-NL" sz="1400" dirty="0"/>
              <a:t>Website: 1x per 3 maanden</a:t>
            </a:r>
          </a:p>
          <a:p>
            <a:pPr marL="285750" indent="-285750">
              <a:buFont typeface="Arial" panose="020B0604020202020204" pitchFamily="34" charset="0"/>
              <a:buChar char="•"/>
            </a:pPr>
            <a:r>
              <a:rPr lang="nl-NL" sz="1400" dirty="0"/>
              <a:t>LinkedIn: 2x per maand</a:t>
            </a:r>
          </a:p>
          <a:p>
            <a:pPr marL="285750" indent="-285750">
              <a:buFont typeface="Arial" panose="020B0604020202020204" pitchFamily="34" charset="0"/>
              <a:buChar char="•"/>
            </a:pPr>
            <a:r>
              <a:rPr lang="nl-NL" sz="1400" dirty="0"/>
              <a:t>Pers: 1x per 4 maanden </a:t>
            </a:r>
          </a:p>
          <a:p>
            <a:endParaRPr lang="nl-NL" sz="1400" dirty="0"/>
          </a:p>
          <a:p>
            <a:pPr marL="285750" indent="-285750">
              <a:buFont typeface="Arial" panose="020B0604020202020204" pitchFamily="34" charset="0"/>
              <a:buChar char="•"/>
            </a:pPr>
            <a:endParaRPr lang="nl-NL" sz="1400" dirty="0"/>
          </a:p>
        </p:txBody>
      </p:sp>
      <p:sp>
        <p:nvSpPr>
          <p:cNvPr id="19" name="Rechthoek 18">
            <a:extLst>
              <a:ext uri="{FF2B5EF4-FFF2-40B4-BE49-F238E27FC236}">
                <a16:creationId xmlns:a16="http://schemas.microsoft.com/office/drawing/2014/main" id="{7088E4DF-411F-6D53-AE0C-2757A42C324D}"/>
              </a:ext>
            </a:extLst>
          </p:cNvPr>
          <p:cNvSpPr/>
          <p:nvPr/>
        </p:nvSpPr>
        <p:spPr>
          <a:xfrm>
            <a:off x="6278282" y="4191173"/>
            <a:ext cx="2808000" cy="1800000"/>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endParaRPr lang="nl-NL" sz="1400" dirty="0"/>
          </a:p>
          <a:p>
            <a:pPr marL="285750" indent="-285750">
              <a:buFont typeface="Arial" panose="020B0604020202020204" pitchFamily="34" charset="0"/>
              <a:buChar char="•"/>
            </a:pPr>
            <a:r>
              <a:rPr lang="nl-NL" sz="1400" dirty="0"/>
              <a:t>Coördinator: Roel</a:t>
            </a:r>
          </a:p>
          <a:p>
            <a:pPr marL="285750" indent="-285750">
              <a:buFont typeface="Arial" panose="020B0604020202020204" pitchFamily="34" charset="0"/>
              <a:buChar char="•"/>
            </a:pPr>
            <a:r>
              <a:rPr lang="nl-NL" sz="1400" dirty="0"/>
              <a:t>Webmaster: Marc</a:t>
            </a:r>
          </a:p>
          <a:p>
            <a:pPr marL="285750" indent="-285750">
              <a:buFont typeface="Arial" panose="020B0604020202020204" pitchFamily="34" charset="0"/>
              <a:buChar char="•"/>
            </a:pPr>
            <a:r>
              <a:rPr lang="nl-NL" sz="1400" dirty="0"/>
              <a:t>Contentmaker: Iris &amp; Thomas</a:t>
            </a:r>
          </a:p>
          <a:p>
            <a:pPr marL="285750" indent="-285750">
              <a:buFont typeface="Arial" panose="020B0604020202020204" pitchFamily="34" charset="0"/>
              <a:buChar char="•"/>
            </a:pPr>
            <a:r>
              <a:rPr lang="nl-NL" sz="1400" dirty="0"/>
              <a:t>Fotograaf: Herman</a:t>
            </a:r>
          </a:p>
          <a:p>
            <a:pPr marL="285750" indent="-285750">
              <a:buFont typeface="Arial" panose="020B0604020202020204" pitchFamily="34" charset="0"/>
              <a:buChar char="•"/>
            </a:pPr>
            <a:r>
              <a:rPr lang="nl-NL" sz="1400" dirty="0"/>
              <a:t>Back-up: secretaris</a:t>
            </a:r>
          </a:p>
        </p:txBody>
      </p:sp>
      <p:sp>
        <p:nvSpPr>
          <p:cNvPr id="20" name="Rechthoek 19">
            <a:extLst>
              <a:ext uri="{FF2B5EF4-FFF2-40B4-BE49-F238E27FC236}">
                <a16:creationId xmlns:a16="http://schemas.microsoft.com/office/drawing/2014/main" id="{414965FD-E94D-CCFD-77D9-A30D522992B9}"/>
              </a:ext>
            </a:extLst>
          </p:cNvPr>
          <p:cNvSpPr/>
          <p:nvPr/>
        </p:nvSpPr>
        <p:spPr>
          <a:xfrm>
            <a:off x="9275728" y="4191173"/>
            <a:ext cx="2808000" cy="1800000"/>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nl-NL" sz="1400" dirty="0"/>
              <a:t>1x kwartaal tijdens clubzaken</a:t>
            </a:r>
          </a:p>
          <a:p>
            <a:pPr marL="285750" indent="-285750">
              <a:buFont typeface="Arial" panose="020B0604020202020204" pitchFamily="34" charset="0"/>
              <a:buChar char="•"/>
            </a:pPr>
            <a:r>
              <a:rPr lang="nl-NL" sz="1400" dirty="0"/>
              <a:t>Wat werkte?</a:t>
            </a:r>
          </a:p>
          <a:p>
            <a:pPr marL="285750" indent="-285750">
              <a:buFont typeface="Arial" panose="020B0604020202020204" pitchFamily="34" charset="0"/>
              <a:buChar char="•"/>
            </a:pPr>
            <a:r>
              <a:rPr lang="nl-NL" sz="1400" dirty="0"/>
              <a:t>Wat stoppen we?</a:t>
            </a:r>
          </a:p>
          <a:p>
            <a:pPr marL="285750" indent="-285750">
              <a:buFont typeface="Arial" panose="020B0604020202020204" pitchFamily="34" charset="0"/>
              <a:buChar char="•"/>
            </a:pPr>
            <a:r>
              <a:rPr lang="nl-NL" sz="1400" dirty="0"/>
              <a:t>Wat herhalen we?</a:t>
            </a:r>
          </a:p>
        </p:txBody>
      </p:sp>
      <p:sp>
        <p:nvSpPr>
          <p:cNvPr id="26" name="Subtitle 3">
            <a:extLst>
              <a:ext uri="{FF2B5EF4-FFF2-40B4-BE49-F238E27FC236}">
                <a16:creationId xmlns:a16="http://schemas.microsoft.com/office/drawing/2014/main" id="{850957EE-C0A5-7919-8D43-021505995FD7}"/>
              </a:ext>
            </a:extLst>
          </p:cNvPr>
          <p:cNvSpPr txBox="1">
            <a:spLocks/>
          </p:cNvSpPr>
          <p:nvPr/>
        </p:nvSpPr>
        <p:spPr>
          <a:xfrm>
            <a:off x="0" y="292100"/>
            <a:ext cx="12192000" cy="4451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a:solidFill>
                  <a:schemeClr val="bg1"/>
                </a:solidFill>
                <a:latin typeface="Arial" panose="020B0604020202020204" pitchFamily="34" charset="0"/>
                <a:cs typeface="Arial" panose="020B0604020202020204" pitchFamily="34" charset="0"/>
              </a:rPr>
              <a:t>COMMUNICATIE CANVAS Rotary Wijk </a:t>
            </a:r>
            <a:r>
              <a:rPr lang="en-US" sz="2400" b="1" err="1">
                <a:solidFill>
                  <a:schemeClr val="bg1"/>
                </a:solidFill>
                <a:latin typeface="Arial" panose="020B0604020202020204" pitchFamily="34" charset="0"/>
                <a:cs typeface="Arial" panose="020B0604020202020204" pitchFamily="34" charset="0"/>
              </a:rPr>
              <a:t>bij</a:t>
            </a:r>
            <a:r>
              <a:rPr lang="en-US" sz="2400" b="1">
                <a:solidFill>
                  <a:schemeClr val="bg1"/>
                </a:solidFill>
                <a:latin typeface="Arial" panose="020B0604020202020204" pitchFamily="34" charset="0"/>
                <a:cs typeface="Arial" panose="020B0604020202020204" pitchFamily="34" charset="0"/>
              </a:rPr>
              <a:t> </a:t>
            </a:r>
            <a:r>
              <a:rPr lang="en-US" sz="2400" b="1" err="1">
                <a:solidFill>
                  <a:schemeClr val="bg1"/>
                </a:solidFill>
                <a:latin typeface="Arial" panose="020B0604020202020204" pitchFamily="34" charset="0"/>
                <a:cs typeface="Arial" panose="020B0604020202020204" pitchFamily="34" charset="0"/>
              </a:rPr>
              <a:t>Duurstede</a:t>
            </a:r>
            <a:r>
              <a:rPr lang="en-US" sz="2400" b="1">
                <a:solidFill>
                  <a:schemeClr val="bg1"/>
                </a:solidFill>
                <a:latin typeface="Arial" panose="020B0604020202020204" pitchFamily="34" charset="0"/>
                <a:cs typeface="Arial" panose="020B0604020202020204" pitchFamily="34" charset="0"/>
              </a:rPr>
              <a:t> 2025 – 2026</a:t>
            </a:r>
          </a:p>
        </p:txBody>
      </p:sp>
      <p:sp>
        <p:nvSpPr>
          <p:cNvPr id="24" name="Pijl: rechts 23">
            <a:extLst>
              <a:ext uri="{FF2B5EF4-FFF2-40B4-BE49-F238E27FC236}">
                <a16:creationId xmlns:a16="http://schemas.microsoft.com/office/drawing/2014/main" id="{8C8839DF-7A12-368F-DB30-5FDBB3BD5DAA}"/>
              </a:ext>
            </a:extLst>
          </p:cNvPr>
          <p:cNvSpPr/>
          <p:nvPr/>
        </p:nvSpPr>
        <p:spPr>
          <a:xfrm>
            <a:off x="4243768" y="888517"/>
            <a:ext cx="902970" cy="18009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5" name="Pijl: rechts 24">
            <a:extLst>
              <a:ext uri="{FF2B5EF4-FFF2-40B4-BE49-F238E27FC236}">
                <a16:creationId xmlns:a16="http://schemas.microsoft.com/office/drawing/2014/main" id="{A5224F91-388A-A41E-DC9E-B50DE003B795}"/>
              </a:ext>
            </a:extLst>
          </p:cNvPr>
          <p:cNvSpPr/>
          <p:nvPr/>
        </p:nvSpPr>
        <p:spPr>
          <a:xfrm>
            <a:off x="6874933" y="878679"/>
            <a:ext cx="902970" cy="18009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7" name="Rechthoek 26">
            <a:extLst>
              <a:ext uri="{FF2B5EF4-FFF2-40B4-BE49-F238E27FC236}">
                <a16:creationId xmlns:a16="http://schemas.microsoft.com/office/drawing/2014/main" id="{D8C5BA01-0FF4-1227-B021-2DF85986754C}"/>
              </a:ext>
            </a:extLst>
          </p:cNvPr>
          <p:cNvSpPr/>
          <p:nvPr/>
        </p:nvSpPr>
        <p:spPr>
          <a:xfrm>
            <a:off x="2321707" y="809748"/>
            <a:ext cx="1918257" cy="33762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200" dirty="0"/>
              <a:t>1. Inventariseren</a:t>
            </a:r>
          </a:p>
        </p:txBody>
      </p:sp>
      <p:sp>
        <p:nvSpPr>
          <p:cNvPr id="28" name="Rechthoek 27">
            <a:extLst>
              <a:ext uri="{FF2B5EF4-FFF2-40B4-BE49-F238E27FC236}">
                <a16:creationId xmlns:a16="http://schemas.microsoft.com/office/drawing/2014/main" id="{1B593C4D-44E3-896B-01C6-1CB62F591780}"/>
              </a:ext>
            </a:extLst>
          </p:cNvPr>
          <p:cNvSpPr/>
          <p:nvPr/>
        </p:nvSpPr>
        <p:spPr>
          <a:xfrm>
            <a:off x="5142934" y="808081"/>
            <a:ext cx="1728195" cy="31903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200"/>
              <a:t>2. Kiezen</a:t>
            </a:r>
          </a:p>
        </p:txBody>
      </p:sp>
      <p:sp>
        <p:nvSpPr>
          <p:cNvPr id="29" name="Rechthoek 28">
            <a:extLst>
              <a:ext uri="{FF2B5EF4-FFF2-40B4-BE49-F238E27FC236}">
                <a16:creationId xmlns:a16="http://schemas.microsoft.com/office/drawing/2014/main" id="{F62178FC-7351-9CCD-FC5D-213225249599}"/>
              </a:ext>
            </a:extLst>
          </p:cNvPr>
          <p:cNvSpPr/>
          <p:nvPr/>
        </p:nvSpPr>
        <p:spPr>
          <a:xfrm>
            <a:off x="7777903" y="736489"/>
            <a:ext cx="1918257" cy="44513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200"/>
              <a:t>3. Vastleggen</a:t>
            </a:r>
          </a:p>
        </p:txBody>
      </p:sp>
    </p:spTree>
    <p:custDataLst>
      <p:tags r:id="rId1"/>
    </p:custDataLst>
    <p:extLst>
      <p:ext uri="{BB962C8B-B14F-4D97-AF65-F5344CB8AC3E}">
        <p14:creationId xmlns:p14="http://schemas.microsoft.com/office/powerpoint/2010/main" val="2828959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500" fill="hold"/>
                                        <p:tgtEl>
                                          <p:spTgt spid="15"/>
                                        </p:tgtEl>
                                        <p:attrNameLst>
                                          <p:attrName>ppt_x</p:attrName>
                                        </p:attrNameLst>
                                      </p:cBhvr>
                                      <p:tavLst>
                                        <p:tav tm="0">
                                          <p:val>
                                            <p:strVal val="#ppt_x"/>
                                          </p:val>
                                        </p:tav>
                                        <p:tav tm="100000">
                                          <p:val>
                                            <p:strVal val="#ppt_x"/>
                                          </p:val>
                                        </p:tav>
                                      </p:tavLst>
                                    </p:anim>
                                    <p:anim calcmode="lin" valueType="num">
                                      <p:cBhvr additive="base">
                                        <p:cTn id="4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additive="base">
                                        <p:cTn id="53" dur="500" fill="hold"/>
                                        <p:tgtEl>
                                          <p:spTgt spid="10"/>
                                        </p:tgtEl>
                                        <p:attrNameLst>
                                          <p:attrName>ppt_x</p:attrName>
                                        </p:attrNameLst>
                                      </p:cBhvr>
                                      <p:tavLst>
                                        <p:tav tm="0">
                                          <p:val>
                                            <p:strVal val="#ppt_x"/>
                                          </p:val>
                                        </p:tav>
                                        <p:tav tm="100000">
                                          <p:val>
                                            <p:strVal val="#ppt_x"/>
                                          </p:val>
                                        </p:tav>
                                      </p:tavLst>
                                    </p:anim>
                                    <p:anim calcmode="lin" valueType="num">
                                      <p:cBhvr additive="base">
                                        <p:cTn id="54" dur="500" fill="hold"/>
                                        <p:tgtEl>
                                          <p:spTgt spid="10"/>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additive="base">
                                        <p:cTn id="57" dur="500" fill="hold"/>
                                        <p:tgtEl>
                                          <p:spTgt spid="16"/>
                                        </p:tgtEl>
                                        <p:attrNameLst>
                                          <p:attrName>ppt_x</p:attrName>
                                        </p:attrNameLst>
                                      </p:cBhvr>
                                      <p:tavLst>
                                        <p:tav tm="0">
                                          <p:val>
                                            <p:strVal val="#ppt_x"/>
                                          </p:val>
                                        </p:tav>
                                        <p:tav tm="100000">
                                          <p:val>
                                            <p:strVal val="#ppt_x"/>
                                          </p:val>
                                        </p:tav>
                                      </p:tavLst>
                                    </p:anim>
                                    <p:anim calcmode="lin" valueType="num">
                                      <p:cBhvr additive="base">
                                        <p:cTn id="5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additive="base">
                                        <p:cTn id="63" dur="500" fill="hold"/>
                                        <p:tgtEl>
                                          <p:spTgt spid="11"/>
                                        </p:tgtEl>
                                        <p:attrNameLst>
                                          <p:attrName>ppt_x</p:attrName>
                                        </p:attrNameLst>
                                      </p:cBhvr>
                                      <p:tavLst>
                                        <p:tav tm="0">
                                          <p:val>
                                            <p:strVal val="#ppt_x"/>
                                          </p:val>
                                        </p:tav>
                                        <p:tav tm="100000">
                                          <p:val>
                                            <p:strVal val="#ppt_x"/>
                                          </p:val>
                                        </p:tav>
                                      </p:tavLst>
                                    </p:anim>
                                    <p:anim calcmode="lin" valueType="num">
                                      <p:cBhvr additive="base">
                                        <p:cTn id="64" dur="500" fill="hold"/>
                                        <p:tgtEl>
                                          <p:spTgt spid="1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additive="base">
                                        <p:cTn id="67" dur="500" fill="hold"/>
                                        <p:tgtEl>
                                          <p:spTgt spid="17"/>
                                        </p:tgtEl>
                                        <p:attrNameLst>
                                          <p:attrName>ppt_x</p:attrName>
                                        </p:attrNameLst>
                                      </p:cBhvr>
                                      <p:tavLst>
                                        <p:tav tm="0">
                                          <p:val>
                                            <p:strVal val="#ppt_x"/>
                                          </p:val>
                                        </p:tav>
                                        <p:tav tm="100000">
                                          <p:val>
                                            <p:strVal val="#ppt_x"/>
                                          </p:val>
                                        </p:tav>
                                      </p:tavLst>
                                    </p:anim>
                                    <p:anim calcmode="lin" valueType="num">
                                      <p:cBhvr additive="base">
                                        <p:cTn id="6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additive="base">
                                        <p:cTn id="73" dur="500" fill="hold"/>
                                        <p:tgtEl>
                                          <p:spTgt spid="12"/>
                                        </p:tgtEl>
                                        <p:attrNameLst>
                                          <p:attrName>ppt_x</p:attrName>
                                        </p:attrNameLst>
                                      </p:cBhvr>
                                      <p:tavLst>
                                        <p:tav tm="0">
                                          <p:val>
                                            <p:strVal val="#ppt_x"/>
                                          </p:val>
                                        </p:tav>
                                        <p:tav tm="100000">
                                          <p:val>
                                            <p:strVal val="#ppt_x"/>
                                          </p:val>
                                        </p:tav>
                                      </p:tavLst>
                                    </p:anim>
                                    <p:anim calcmode="lin" valueType="num">
                                      <p:cBhvr additive="base">
                                        <p:cTn id="74" dur="500" fill="hold"/>
                                        <p:tgtEl>
                                          <p:spTgt spid="12"/>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18"/>
                                        </p:tgtEl>
                                        <p:attrNameLst>
                                          <p:attrName>style.visibility</p:attrName>
                                        </p:attrNameLst>
                                      </p:cBhvr>
                                      <p:to>
                                        <p:strVal val="visible"/>
                                      </p:to>
                                    </p:set>
                                    <p:anim calcmode="lin" valueType="num">
                                      <p:cBhvr additive="base">
                                        <p:cTn id="77" dur="500" fill="hold"/>
                                        <p:tgtEl>
                                          <p:spTgt spid="18"/>
                                        </p:tgtEl>
                                        <p:attrNameLst>
                                          <p:attrName>ppt_x</p:attrName>
                                        </p:attrNameLst>
                                      </p:cBhvr>
                                      <p:tavLst>
                                        <p:tav tm="0">
                                          <p:val>
                                            <p:strVal val="#ppt_x"/>
                                          </p:val>
                                        </p:tav>
                                        <p:tav tm="100000">
                                          <p:val>
                                            <p:strVal val="#ppt_x"/>
                                          </p:val>
                                        </p:tav>
                                      </p:tavLst>
                                    </p:anim>
                                    <p:anim calcmode="lin" valueType="num">
                                      <p:cBhvr additive="base">
                                        <p:cTn id="7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ppt_x"/>
                                          </p:val>
                                        </p:tav>
                                        <p:tav tm="100000">
                                          <p:val>
                                            <p:strVal val="#ppt_x"/>
                                          </p:val>
                                        </p:tav>
                                      </p:tavLst>
                                    </p:anim>
                                    <p:anim calcmode="lin" valueType="num">
                                      <p:cBhvr additive="base">
                                        <p:cTn id="84" dur="500" fill="hold"/>
                                        <p:tgtEl>
                                          <p:spTgt spid="1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additive="base">
                                        <p:cTn id="87" dur="500" fill="hold"/>
                                        <p:tgtEl>
                                          <p:spTgt spid="19"/>
                                        </p:tgtEl>
                                        <p:attrNameLst>
                                          <p:attrName>ppt_x</p:attrName>
                                        </p:attrNameLst>
                                      </p:cBhvr>
                                      <p:tavLst>
                                        <p:tav tm="0">
                                          <p:val>
                                            <p:strVal val="#ppt_x"/>
                                          </p:val>
                                        </p:tav>
                                        <p:tav tm="100000">
                                          <p:val>
                                            <p:strVal val="#ppt_x"/>
                                          </p:val>
                                        </p:tav>
                                      </p:tavLst>
                                    </p:anim>
                                    <p:anim calcmode="lin" valueType="num">
                                      <p:cBhvr additive="base">
                                        <p:cTn id="8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14"/>
                                        </p:tgtEl>
                                        <p:attrNameLst>
                                          <p:attrName>style.visibility</p:attrName>
                                        </p:attrNameLst>
                                      </p:cBhvr>
                                      <p:to>
                                        <p:strVal val="visible"/>
                                      </p:to>
                                    </p:set>
                                    <p:anim calcmode="lin" valueType="num">
                                      <p:cBhvr additive="base">
                                        <p:cTn id="93" dur="500" fill="hold"/>
                                        <p:tgtEl>
                                          <p:spTgt spid="14"/>
                                        </p:tgtEl>
                                        <p:attrNameLst>
                                          <p:attrName>ppt_x</p:attrName>
                                        </p:attrNameLst>
                                      </p:cBhvr>
                                      <p:tavLst>
                                        <p:tav tm="0">
                                          <p:val>
                                            <p:strVal val="#ppt_x"/>
                                          </p:val>
                                        </p:tav>
                                        <p:tav tm="100000">
                                          <p:val>
                                            <p:strVal val="#ppt_x"/>
                                          </p:val>
                                        </p:tav>
                                      </p:tavLst>
                                    </p:anim>
                                    <p:anim calcmode="lin" valueType="num">
                                      <p:cBhvr additive="base">
                                        <p:cTn id="94" dur="500" fill="hold"/>
                                        <p:tgtEl>
                                          <p:spTgt spid="14"/>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additive="base">
                                        <p:cTn id="97" dur="500" fill="hold"/>
                                        <p:tgtEl>
                                          <p:spTgt spid="20"/>
                                        </p:tgtEl>
                                        <p:attrNameLst>
                                          <p:attrName>ppt_x</p:attrName>
                                        </p:attrNameLst>
                                      </p:cBhvr>
                                      <p:tavLst>
                                        <p:tav tm="0">
                                          <p:val>
                                            <p:strVal val="#ppt_x"/>
                                          </p:val>
                                        </p:tav>
                                        <p:tav tm="100000">
                                          <p:val>
                                            <p:strVal val="#ppt_x"/>
                                          </p:val>
                                        </p:tav>
                                      </p:tavLst>
                                    </p:anim>
                                    <p:anim calcmode="lin" valueType="num">
                                      <p:cBhvr additive="base">
                                        <p:cTn id="9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3" grpId="0" animBg="1"/>
      <p:bldP spid="4" grpId="0" animBg="1"/>
      <p:bldP spid="15" grpId="0" animBg="1"/>
      <p:bldP spid="16" grpId="0" animBg="1"/>
      <p:bldP spid="17" grpId="0" animBg="1"/>
      <p:bldP spid="18" grpId="0" animBg="1"/>
      <p:bldP spid="19" grpId="0" animBg="1"/>
      <p:bldP spid="20" grpId="0" animBg="1"/>
      <p:bldP spid="24" grpId="0" animBg="1"/>
      <p:bldP spid="25" grpId="0" animBg="1"/>
      <p:bldP spid="27" grpId="0" animBg="1"/>
      <p:bldP spid="28" grpId="0" animBg="1"/>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79D630-0BE5-E10E-D085-A17CD2D39358}"/>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4DE0F476-E26F-ECD7-A33F-90FD1BA80C00}"/>
              </a:ext>
            </a:extLst>
          </p:cNvPr>
          <p:cNvSpPr/>
          <p:nvPr/>
        </p:nvSpPr>
        <p:spPr>
          <a:xfrm>
            <a:off x="0" y="-64848"/>
            <a:ext cx="12079111" cy="6858000"/>
          </a:xfrm>
          <a:prstGeom prst="rect">
            <a:avLst/>
          </a:prstGeom>
          <a:solidFill>
            <a:srgbClr val="005C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8BD4539C-87F3-5A14-A8EB-80445DE8B1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24913" y="5860867"/>
            <a:ext cx="1883771" cy="716364"/>
          </a:xfrm>
          <a:prstGeom prst="rect">
            <a:avLst/>
          </a:prstGeom>
        </p:spPr>
      </p:pic>
      <p:sp>
        <p:nvSpPr>
          <p:cNvPr id="11" name="Text Placeholder 6">
            <a:extLst>
              <a:ext uri="{FF2B5EF4-FFF2-40B4-BE49-F238E27FC236}">
                <a16:creationId xmlns:a16="http://schemas.microsoft.com/office/drawing/2014/main" id="{79294AF5-77A5-0255-39D1-786BB5B10E3A}"/>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en-US" sz="3600" b="1">
                <a:solidFill>
                  <a:srgbClr val="DA1A5A"/>
                </a:solidFill>
              </a:rPr>
              <a:t>Title Page Option</a:t>
            </a:r>
            <a:endParaRPr lang="en-US" sz="3600" b="1">
              <a:solidFill>
                <a:srgbClr val="DA1A5A"/>
              </a:solidFill>
              <a:latin typeface="Arial" panose="020B0604020202020204" pitchFamily="34" charset="0"/>
              <a:ea typeface="Arial" charset="0"/>
              <a:cs typeface="Arial" panose="020B0604020202020204" pitchFamily="34" charset="0"/>
            </a:endParaRPr>
          </a:p>
        </p:txBody>
      </p:sp>
      <p:sp>
        <p:nvSpPr>
          <p:cNvPr id="9" name="Subtitle 3">
            <a:extLst>
              <a:ext uri="{FF2B5EF4-FFF2-40B4-BE49-F238E27FC236}">
                <a16:creationId xmlns:a16="http://schemas.microsoft.com/office/drawing/2014/main" id="{4CB6E938-E0AD-2769-B562-19B01FE25CD6}"/>
              </a:ext>
            </a:extLst>
          </p:cNvPr>
          <p:cNvSpPr txBox="1">
            <a:spLocks/>
          </p:cNvSpPr>
          <p:nvPr/>
        </p:nvSpPr>
        <p:spPr>
          <a:xfrm>
            <a:off x="0" y="1224069"/>
            <a:ext cx="12192000" cy="8219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err="1">
                <a:solidFill>
                  <a:schemeClr val="bg1"/>
                </a:solidFill>
                <a:latin typeface="Arial" panose="020B0604020202020204" pitchFamily="34" charset="0"/>
                <a:cs typeface="Arial" panose="020B0604020202020204" pitchFamily="34" charset="0"/>
              </a:rPr>
              <a:t>Waarom</a:t>
            </a:r>
            <a:r>
              <a:rPr lang="en-US" sz="4800" b="1" dirty="0">
                <a:solidFill>
                  <a:schemeClr val="bg1"/>
                </a:solidFill>
                <a:latin typeface="Arial" panose="020B0604020202020204" pitchFamily="34" charset="0"/>
                <a:cs typeface="Arial" panose="020B0604020202020204" pitchFamily="34" charset="0"/>
              </a:rPr>
              <a:t> </a:t>
            </a:r>
            <a:r>
              <a:rPr lang="en-US" sz="4800" b="1" dirty="0" err="1">
                <a:solidFill>
                  <a:schemeClr val="bg1"/>
                </a:solidFill>
                <a:latin typeface="Arial" panose="020B0604020202020204" pitchFamily="34" charset="0"/>
                <a:cs typeface="Arial" panose="020B0604020202020204" pitchFamily="34" charset="0"/>
              </a:rPr>
              <a:t>dit</a:t>
            </a:r>
            <a:r>
              <a:rPr lang="en-US" sz="4800" b="1" dirty="0">
                <a:solidFill>
                  <a:schemeClr val="bg1"/>
                </a:solidFill>
                <a:latin typeface="Arial" panose="020B0604020202020204" pitchFamily="34" charset="0"/>
                <a:cs typeface="Arial" panose="020B0604020202020204" pitchFamily="34" charset="0"/>
              </a:rPr>
              <a:t> </a:t>
            </a:r>
            <a:r>
              <a:rPr lang="en-US" sz="4800" b="1" dirty="0" err="1">
                <a:solidFill>
                  <a:schemeClr val="bg1"/>
                </a:solidFill>
                <a:latin typeface="Arial" panose="020B0604020202020204" pitchFamily="34" charset="0"/>
                <a:cs typeface="Arial" panose="020B0604020202020204" pitchFamily="34" charset="0"/>
              </a:rPr>
              <a:t>onderwerp</a:t>
            </a:r>
            <a:r>
              <a:rPr lang="en-US" sz="4800" b="1" dirty="0">
                <a:solidFill>
                  <a:schemeClr val="bg1"/>
                </a:solidFill>
                <a:latin typeface="Arial" panose="020B0604020202020204" pitchFamily="34" charset="0"/>
                <a:cs typeface="Arial" panose="020B0604020202020204" pitchFamily="34" charset="0"/>
              </a:rPr>
              <a:t>?</a:t>
            </a:r>
          </a:p>
        </p:txBody>
      </p:sp>
      <p:sp>
        <p:nvSpPr>
          <p:cNvPr id="12" name="Subtitle 14">
            <a:extLst>
              <a:ext uri="{FF2B5EF4-FFF2-40B4-BE49-F238E27FC236}">
                <a16:creationId xmlns:a16="http://schemas.microsoft.com/office/drawing/2014/main" id="{F7B0F2E1-2D91-9E04-7370-45A2370AF1D8}"/>
              </a:ext>
            </a:extLst>
          </p:cNvPr>
          <p:cNvSpPr txBox="1">
            <a:spLocks/>
          </p:cNvSpPr>
          <p:nvPr/>
        </p:nvSpPr>
        <p:spPr>
          <a:xfrm>
            <a:off x="2666819" y="2597351"/>
            <a:ext cx="8475511" cy="29827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b="1" dirty="0">
              <a:solidFill>
                <a:schemeClr val="bg1"/>
              </a:solidFill>
            </a:endParaRPr>
          </a:p>
        </p:txBody>
      </p:sp>
      <p:pic>
        <p:nvPicPr>
          <p:cNvPr id="2" name="Picture 1" descr="A picture containing drawing&#10;&#10;Description automatically generated">
            <a:extLst>
              <a:ext uri="{FF2B5EF4-FFF2-40B4-BE49-F238E27FC236}">
                <a16:creationId xmlns:a16="http://schemas.microsoft.com/office/drawing/2014/main" id="{2429236E-F9F9-E7E9-2910-B7171E3DA1B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3316" y="5812154"/>
            <a:ext cx="1883773" cy="813790"/>
          </a:xfrm>
          <a:prstGeom prst="rect">
            <a:avLst/>
          </a:prstGeom>
        </p:spPr>
      </p:pic>
      <p:sp>
        <p:nvSpPr>
          <p:cNvPr id="3" name="Subtitle 14">
            <a:extLst>
              <a:ext uri="{FF2B5EF4-FFF2-40B4-BE49-F238E27FC236}">
                <a16:creationId xmlns:a16="http://schemas.microsoft.com/office/drawing/2014/main" id="{D6A4A76F-662C-3036-0FE6-7E7BD6B06F50}"/>
              </a:ext>
            </a:extLst>
          </p:cNvPr>
          <p:cNvSpPr txBox="1">
            <a:spLocks/>
          </p:cNvSpPr>
          <p:nvPr/>
        </p:nvSpPr>
        <p:spPr>
          <a:xfrm>
            <a:off x="2553930" y="2782559"/>
            <a:ext cx="7795260" cy="195861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solidFill>
                  <a:schemeClr val="bg1"/>
                </a:solidFill>
              </a:rPr>
              <a:t>Clubs </a:t>
            </a:r>
            <a:r>
              <a:rPr lang="en-US" sz="2400" b="1" dirty="0" err="1">
                <a:solidFill>
                  <a:schemeClr val="bg1"/>
                </a:solidFill>
              </a:rPr>
              <a:t>herkennen</a:t>
            </a:r>
            <a:r>
              <a:rPr lang="en-US" sz="2400" b="1" dirty="0">
                <a:solidFill>
                  <a:schemeClr val="bg1"/>
                </a:solidFill>
              </a:rPr>
              <a:t> </a:t>
            </a:r>
            <a:r>
              <a:rPr lang="en-US" sz="2400" b="1" dirty="0" err="1">
                <a:solidFill>
                  <a:schemeClr val="bg1"/>
                </a:solidFill>
              </a:rPr>
              <a:t>signalen</a:t>
            </a:r>
            <a:r>
              <a:rPr lang="en-US" sz="2400" b="1" dirty="0">
                <a:solidFill>
                  <a:schemeClr val="bg1"/>
                </a:solidFill>
              </a:rPr>
              <a:t> </a:t>
            </a:r>
            <a:r>
              <a:rPr lang="en-US" sz="2400" b="1" dirty="0" err="1">
                <a:solidFill>
                  <a:schemeClr val="bg1"/>
                </a:solidFill>
              </a:rPr>
              <a:t>vaak</a:t>
            </a:r>
            <a:r>
              <a:rPr lang="en-US" sz="2400" b="1" dirty="0">
                <a:solidFill>
                  <a:schemeClr val="bg1"/>
                </a:solidFill>
              </a:rPr>
              <a:t> </a:t>
            </a:r>
            <a:r>
              <a:rPr lang="en-US" sz="2400" b="1" dirty="0" err="1">
                <a:solidFill>
                  <a:schemeClr val="bg1"/>
                </a:solidFill>
              </a:rPr>
              <a:t>te</a:t>
            </a:r>
            <a:r>
              <a:rPr lang="en-US" sz="2400" b="1" dirty="0">
                <a:solidFill>
                  <a:schemeClr val="bg1"/>
                </a:solidFill>
              </a:rPr>
              <a:t> </a:t>
            </a:r>
            <a:r>
              <a:rPr lang="en-US" sz="2400" b="1" dirty="0" err="1">
                <a:solidFill>
                  <a:schemeClr val="bg1"/>
                </a:solidFill>
              </a:rPr>
              <a:t>laat</a:t>
            </a:r>
            <a:endParaRPr lang="en-US" sz="2400" b="1" dirty="0">
              <a:solidFill>
                <a:schemeClr val="bg1"/>
              </a:solidFill>
            </a:endParaRPr>
          </a:p>
          <a:p>
            <a:r>
              <a:rPr lang="en-US" sz="2400" b="1" dirty="0">
                <a:solidFill>
                  <a:schemeClr val="bg1"/>
                </a:solidFill>
              </a:rPr>
              <a:t>Marketing </a:t>
            </a:r>
            <a:r>
              <a:rPr lang="en-US" sz="2400" b="1" dirty="0" err="1">
                <a:solidFill>
                  <a:schemeClr val="bg1"/>
                </a:solidFill>
              </a:rPr>
              <a:t>wordt</a:t>
            </a:r>
            <a:r>
              <a:rPr lang="en-US" sz="2400" b="1" dirty="0">
                <a:solidFill>
                  <a:schemeClr val="bg1"/>
                </a:solidFill>
              </a:rPr>
              <a:t> </a:t>
            </a:r>
            <a:r>
              <a:rPr lang="en-US" sz="2400" b="1" dirty="0" err="1">
                <a:solidFill>
                  <a:schemeClr val="bg1"/>
                </a:solidFill>
              </a:rPr>
              <a:t>vaak</a:t>
            </a:r>
            <a:r>
              <a:rPr lang="en-US" sz="2400" b="1" dirty="0">
                <a:solidFill>
                  <a:schemeClr val="bg1"/>
                </a:solidFill>
              </a:rPr>
              <a:t> </a:t>
            </a:r>
            <a:r>
              <a:rPr lang="en-US" sz="2400" b="1" dirty="0" err="1">
                <a:solidFill>
                  <a:schemeClr val="bg1"/>
                </a:solidFill>
              </a:rPr>
              <a:t>als</a:t>
            </a:r>
            <a:r>
              <a:rPr lang="en-US" sz="2400" b="1" dirty="0">
                <a:solidFill>
                  <a:schemeClr val="bg1"/>
                </a:solidFill>
              </a:rPr>
              <a:t> reflex </a:t>
            </a:r>
            <a:r>
              <a:rPr lang="en-US" sz="2400" b="1" dirty="0" err="1">
                <a:solidFill>
                  <a:schemeClr val="bg1"/>
                </a:solidFill>
              </a:rPr>
              <a:t>ingezet</a:t>
            </a:r>
            <a:endParaRPr lang="en-US" sz="2400" b="1" dirty="0">
              <a:solidFill>
                <a:schemeClr val="bg1"/>
              </a:solidFill>
            </a:endParaRPr>
          </a:p>
          <a:p>
            <a:r>
              <a:rPr lang="en-US" sz="2400" b="1" dirty="0" err="1">
                <a:solidFill>
                  <a:schemeClr val="bg1"/>
                </a:solidFill>
              </a:rPr>
              <a:t>Niet</a:t>
            </a:r>
            <a:r>
              <a:rPr lang="en-US" sz="2400" b="1" dirty="0">
                <a:solidFill>
                  <a:schemeClr val="bg1"/>
                </a:solidFill>
              </a:rPr>
              <a:t> </a:t>
            </a:r>
            <a:r>
              <a:rPr lang="en-US" sz="2400" b="1" dirty="0" err="1">
                <a:solidFill>
                  <a:schemeClr val="bg1"/>
                </a:solidFill>
              </a:rPr>
              <a:t>elke</a:t>
            </a:r>
            <a:r>
              <a:rPr lang="en-US" sz="2400" b="1" dirty="0">
                <a:solidFill>
                  <a:schemeClr val="bg1"/>
                </a:solidFill>
              </a:rPr>
              <a:t> club </a:t>
            </a:r>
            <a:r>
              <a:rPr lang="en-US" sz="2400" b="1" dirty="0" err="1">
                <a:solidFill>
                  <a:schemeClr val="bg1"/>
                </a:solidFill>
              </a:rPr>
              <a:t>heeft</a:t>
            </a:r>
            <a:r>
              <a:rPr lang="en-US" sz="2400" b="1" dirty="0">
                <a:solidFill>
                  <a:schemeClr val="bg1"/>
                </a:solidFill>
              </a:rPr>
              <a:t> </a:t>
            </a:r>
            <a:r>
              <a:rPr lang="en-US" sz="2400" b="1" dirty="0" err="1">
                <a:solidFill>
                  <a:schemeClr val="bg1"/>
                </a:solidFill>
              </a:rPr>
              <a:t>hetzelfde</a:t>
            </a:r>
            <a:r>
              <a:rPr lang="en-US" sz="2400" b="1" dirty="0">
                <a:solidFill>
                  <a:schemeClr val="bg1"/>
                </a:solidFill>
              </a:rPr>
              <a:t> </a:t>
            </a:r>
            <a:r>
              <a:rPr lang="en-US" sz="2400" b="1" dirty="0" err="1">
                <a:solidFill>
                  <a:schemeClr val="bg1"/>
                </a:solidFill>
              </a:rPr>
              <a:t>probleem</a:t>
            </a:r>
            <a:endParaRPr lang="en-US" sz="2400" b="1" dirty="0">
              <a:solidFill>
                <a:schemeClr val="bg1"/>
              </a:solidFill>
            </a:endParaRPr>
          </a:p>
        </p:txBody>
      </p:sp>
    </p:spTree>
    <p:custDataLst>
      <p:tags r:id="rId1"/>
    </p:custDataLst>
    <p:extLst>
      <p:ext uri="{BB962C8B-B14F-4D97-AF65-F5344CB8AC3E}">
        <p14:creationId xmlns:p14="http://schemas.microsoft.com/office/powerpoint/2010/main" val="4530173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40BDAB-7AC4-65FC-FF5C-6BFDDF56C34B}"/>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DA826350-45EF-EF38-F4F6-405296855260}"/>
              </a:ext>
            </a:extLst>
          </p:cNvPr>
          <p:cNvSpPr/>
          <p:nvPr/>
        </p:nvSpPr>
        <p:spPr>
          <a:xfrm>
            <a:off x="0" y="0"/>
            <a:ext cx="12192000" cy="6858000"/>
          </a:xfrm>
          <a:prstGeom prst="rect">
            <a:avLst/>
          </a:prstGeom>
          <a:solidFill>
            <a:srgbClr val="005C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8E9EB404-524F-3074-F465-87AA4503EF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24913" y="5860867"/>
            <a:ext cx="1883771" cy="716364"/>
          </a:xfrm>
          <a:prstGeom prst="rect">
            <a:avLst/>
          </a:prstGeom>
        </p:spPr>
      </p:pic>
      <p:sp>
        <p:nvSpPr>
          <p:cNvPr id="11" name="Text Placeholder 6">
            <a:extLst>
              <a:ext uri="{FF2B5EF4-FFF2-40B4-BE49-F238E27FC236}">
                <a16:creationId xmlns:a16="http://schemas.microsoft.com/office/drawing/2014/main" id="{9FC1AAC8-811C-DA0B-A607-05C06B35B8EA}"/>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en-US" sz="3600" b="1">
                <a:solidFill>
                  <a:srgbClr val="DA1A5A"/>
                </a:solidFill>
              </a:rPr>
              <a:t>Title Page Option</a:t>
            </a:r>
            <a:endParaRPr lang="en-US" sz="3600" b="1">
              <a:solidFill>
                <a:srgbClr val="DA1A5A"/>
              </a:solidFill>
              <a:latin typeface="Arial" panose="020B0604020202020204" pitchFamily="34" charset="0"/>
              <a:ea typeface="Arial" charset="0"/>
              <a:cs typeface="Arial" panose="020B0604020202020204" pitchFamily="34" charset="0"/>
            </a:endParaRPr>
          </a:p>
        </p:txBody>
      </p:sp>
      <p:sp>
        <p:nvSpPr>
          <p:cNvPr id="9" name="Subtitle 3">
            <a:extLst>
              <a:ext uri="{FF2B5EF4-FFF2-40B4-BE49-F238E27FC236}">
                <a16:creationId xmlns:a16="http://schemas.microsoft.com/office/drawing/2014/main" id="{B8BEFBEE-52E9-E614-D575-A9D6EDAFD2A8}"/>
              </a:ext>
            </a:extLst>
          </p:cNvPr>
          <p:cNvSpPr txBox="1">
            <a:spLocks/>
          </p:cNvSpPr>
          <p:nvPr/>
        </p:nvSpPr>
        <p:spPr>
          <a:xfrm>
            <a:off x="0" y="1224069"/>
            <a:ext cx="12192000" cy="8219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4800" b="1" dirty="0">
              <a:solidFill>
                <a:schemeClr val="bg1"/>
              </a:solidFill>
              <a:latin typeface="Arial" panose="020B0604020202020204" pitchFamily="34" charset="0"/>
              <a:cs typeface="Arial" panose="020B0604020202020204" pitchFamily="34" charset="0"/>
            </a:endParaRPr>
          </a:p>
        </p:txBody>
      </p:sp>
      <p:sp>
        <p:nvSpPr>
          <p:cNvPr id="12" name="Subtitle 14">
            <a:extLst>
              <a:ext uri="{FF2B5EF4-FFF2-40B4-BE49-F238E27FC236}">
                <a16:creationId xmlns:a16="http://schemas.microsoft.com/office/drawing/2014/main" id="{A0758157-4E14-D1E2-CFEA-47C2D48A4E9F}"/>
              </a:ext>
            </a:extLst>
          </p:cNvPr>
          <p:cNvSpPr txBox="1">
            <a:spLocks/>
          </p:cNvSpPr>
          <p:nvPr/>
        </p:nvSpPr>
        <p:spPr>
          <a:xfrm>
            <a:off x="1833456" y="1266075"/>
            <a:ext cx="8892208" cy="100842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1800" dirty="0">
                <a:solidFill>
                  <a:schemeClr val="bg1"/>
                </a:solidFill>
              </a:rPr>
              <a:t>Er is niet één juiste marketingaanpak. Wat werkt, hangt af van je fase, je energie en je netwerk.</a:t>
            </a:r>
          </a:p>
        </p:txBody>
      </p:sp>
      <p:pic>
        <p:nvPicPr>
          <p:cNvPr id="2" name="Picture 1" descr="A picture containing drawing&#10;&#10;Description automatically generated">
            <a:extLst>
              <a:ext uri="{FF2B5EF4-FFF2-40B4-BE49-F238E27FC236}">
                <a16:creationId xmlns:a16="http://schemas.microsoft.com/office/drawing/2014/main" id="{A49BF590-D4AA-19B6-A9D6-FF9D1A1460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3316" y="5812154"/>
            <a:ext cx="1883773" cy="813790"/>
          </a:xfrm>
          <a:prstGeom prst="rect">
            <a:avLst/>
          </a:prstGeom>
        </p:spPr>
      </p:pic>
      <p:sp>
        <p:nvSpPr>
          <p:cNvPr id="3" name="Subtitle 14">
            <a:extLst>
              <a:ext uri="{FF2B5EF4-FFF2-40B4-BE49-F238E27FC236}">
                <a16:creationId xmlns:a16="http://schemas.microsoft.com/office/drawing/2014/main" id="{8EA56889-EB8E-E221-DC57-859D165C0E58}"/>
              </a:ext>
            </a:extLst>
          </p:cNvPr>
          <p:cNvSpPr txBox="1">
            <a:spLocks/>
          </p:cNvSpPr>
          <p:nvPr/>
        </p:nvSpPr>
        <p:spPr>
          <a:xfrm>
            <a:off x="1833456" y="2376861"/>
            <a:ext cx="8892208" cy="351568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2400" b="1" dirty="0">
                <a:solidFill>
                  <a:schemeClr val="bg1"/>
                </a:solidFill>
              </a:rPr>
              <a:t>We geven 4 manieren waarop een club zichtbaar kan worden:</a:t>
            </a:r>
          </a:p>
          <a:p>
            <a:pPr marL="0" indent="0">
              <a:buNone/>
            </a:pPr>
            <a:endParaRPr lang="nl-NL" sz="2400" b="1" dirty="0">
              <a:solidFill>
                <a:schemeClr val="bg1"/>
              </a:solidFill>
            </a:endParaRPr>
          </a:p>
          <a:p>
            <a:r>
              <a:rPr lang="nl-NL" sz="2400" b="1" dirty="0">
                <a:solidFill>
                  <a:schemeClr val="bg1"/>
                </a:solidFill>
              </a:rPr>
              <a:t>Waar haal je je kracht vandaan?</a:t>
            </a:r>
            <a:br>
              <a:rPr lang="nl-NL" sz="2400" dirty="0">
                <a:solidFill>
                  <a:schemeClr val="bg1"/>
                </a:solidFill>
              </a:rPr>
            </a:br>
            <a:r>
              <a:rPr lang="nl-NL" sz="2400" dirty="0">
                <a:solidFill>
                  <a:schemeClr val="bg1"/>
                </a:solidFill>
              </a:rPr>
              <a:t>Vanuit je eigen leden of vanuit één project/thema?</a:t>
            </a:r>
          </a:p>
          <a:p>
            <a:pPr marL="0" indent="0">
              <a:buNone/>
            </a:pPr>
            <a:endParaRPr lang="nl-NL" sz="2400" dirty="0">
              <a:solidFill>
                <a:schemeClr val="bg1"/>
              </a:solidFill>
            </a:endParaRPr>
          </a:p>
          <a:p>
            <a:r>
              <a:rPr lang="nl-NL" sz="2400" b="1" dirty="0">
                <a:solidFill>
                  <a:schemeClr val="bg1"/>
                </a:solidFill>
              </a:rPr>
              <a:t>Richt je je breed of juist gericht?</a:t>
            </a:r>
            <a:br>
              <a:rPr lang="nl-NL" sz="2400" dirty="0">
                <a:solidFill>
                  <a:schemeClr val="bg1"/>
                </a:solidFill>
              </a:rPr>
            </a:br>
            <a:r>
              <a:rPr lang="nl-NL" sz="2400" dirty="0">
                <a:solidFill>
                  <a:schemeClr val="bg1"/>
                </a:solidFill>
              </a:rPr>
              <a:t>Veel mensen bereiken </a:t>
            </a:r>
            <a:r>
              <a:rPr lang="nl-NL" sz="2400" dirty="0" err="1">
                <a:solidFill>
                  <a:schemeClr val="bg1"/>
                </a:solidFill>
              </a:rPr>
              <a:t>òf</a:t>
            </a:r>
            <a:r>
              <a:rPr lang="nl-NL" sz="2400" dirty="0">
                <a:solidFill>
                  <a:schemeClr val="bg1"/>
                </a:solidFill>
              </a:rPr>
              <a:t> juist een specifieke doelgroep?</a:t>
            </a:r>
          </a:p>
          <a:p>
            <a:endParaRPr lang="en-US" sz="2400" b="1" dirty="0">
              <a:solidFill>
                <a:schemeClr val="bg1"/>
              </a:solidFill>
            </a:endParaRPr>
          </a:p>
        </p:txBody>
      </p:sp>
    </p:spTree>
    <p:custDataLst>
      <p:tags r:id="rId1"/>
    </p:custDataLst>
    <p:extLst>
      <p:ext uri="{BB962C8B-B14F-4D97-AF65-F5344CB8AC3E}">
        <p14:creationId xmlns:p14="http://schemas.microsoft.com/office/powerpoint/2010/main" val="37085327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0EB91B-5749-2AE4-E247-10D1FA97790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C1103BD-1BAC-F9E4-90B5-AE7DCB96DA35}"/>
              </a:ext>
            </a:extLst>
          </p:cNvPr>
          <p:cNvSpPr>
            <a:spLocks noGrp="1"/>
          </p:cNvSpPr>
          <p:nvPr>
            <p:ph type="title"/>
          </p:nvPr>
        </p:nvSpPr>
        <p:spPr/>
        <p:txBody>
          <a:bodyPr/>
          <a:lstStyle/>
          <a:p>
            <a:r>
              <a:rPr lang="en-US" dirty="0"/>
              <a:t>4 </a:t>
            </a:r>
            <a:r>
              <a:rPr lang="en-US" dirty="0" err="1"/>
              <a:t>clubmarketingstrategieën</a:t>
            </a:r>
            <a:endParaRPr lang="en-US" dirty="0"/>
          </a:p>
        </p:txBody>
      </p:sp>
      <p:sp>
        <p:nvSpPr>
          <p:cNvPr id="2" name="Slide Number Placeholder 1">
            <a:extLst>
              <a:ext uri="{FF2B5EF4-FFF2-40B4-BE49-F238E27FC236}">
                <a16:creationId xmlns:a16="http://schemas.microsoft.com/office/drawing/2014/main" id="{3B8116A8-5FDF-A817-FEE7-E93EB7A31453}"/>
              </a:ext>
            </a:extLst>
          </p:cNvPr>
          <p:cNvSpPr>
            <a:spLocks noGrp="1"/>
          </p:cNvSpPr>
          <p:nvPr>
            <p:ph type="sldNum" sz="quarter" idx="12"/>
          </p:nvPr>
        </p:nvSpPr>
        <p:spPr/>
        <p:txBody>
          <a:bodyPr/>
          <a:lstStyle/>
          <a:p>
            <a:fld id="{97A94E25-127B-4C48-AF96-44BA7B823777}" type="slidenum">
              <a:rPr lang="en-US" smtClean="0"/>
              <a:pPr/>
              <a:t>21</a:t>
            </a:fld>
            <a:endParaRPr lang="en-US"/>
          </a:p>
        </p:txBody>
      </p:sp>
      <p:pic>
        <p:nvPicPr>
          <p:cNvPr id="4" name="Picture 1">
            <a:extLst>
              <a:ext uri="{FF2B5EF4-FFF2-40B4-BE49-F238E27FC236}">
                <a16:creationId xmlns:a16="http://schemas.microsoft.com/office/drawing/2014/main" id="{E7BE6943-153C-7190-6801-8931AE58A9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64720" y="6059118"/>
            <a:ext cx="1673426" cy="636373"/>
          </a:xfrm>
          <a:prstGeom prst="rect">
            <a:avLst/>
          </a:prstGeom>
        </p:spPr>
      </p:pic>
      <p:pic>
        <p:nvPicPr>
          <p:cNvPr id="7" name="Picture 1" descr="A picture containing drawing&#10;&#10;Description automatically generated">
            <a:extLst>
              <a:ext uri="{FF2B5EF4-FFF2-40B4-BE49-F238E27FC236}">
                <a16:creationId xmlns:a16="http://schemas.microsoft.com/office/drawing/2014/main" id="{7D943C56-F450-CCFD-9B08-4F2EA34373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3854" y="5881701"/>
            <a:ext cx="1883773" cy="813790"/>
          </a:xfrm>
          <a:prstGeom prst="rect">
            <a:avLst/>
          </a:prstGeom>
        </p:spPr>
      </p:pic>
      <p:sp>
        <p:nvSpPr>
          <p:cNvPr id="9" name="Rounded Rectangle 3">
            <a:extLst>
              <a:ext uri="{FF2B5EF4-FFF2-40B4-BE49-F238E27FC236}">
                <a16:creationId xmlns:a16="http://schemas.microsoft.com/office/drawing/2014/main" id="{5115B546-CA69-834D-528B-FFF0DCA0A9B8}"/>
              </a:ext>
            </a:extLst>
          </p:cNvPr>
          <p:cNvSpPr/>
          <p:nvPr/>
        </p:nvSpPr>
        <p:spPr>
          <a:xfrm>
            <a:off x="1981200" y="1696720"/>
            <a:ext cx="3931920" cy="2103120"/>
          </a:xfrm>
          <a:prstGeom prst="roundRect">
            <a:avLst/>
          </a:prstGeom>
          <a:solidFill>
            <a:srgbClr val="0046AD"/>
          </a:solidFill>
          <a:ln>
            <a:solidFill>
              <a:srgbClr val="FFFFFF"/>
            </a:solidFill>
          </a:ln>
        </p:spPr>
        <p:style>
          <a:lnRef idx="1">
            <a:schemeClr val="accent1"/>
          </a:lnRef>
          <a:fillRef idx="3">
            <a:schemeClr val="accent1"/>
          </a:fillRef>
          <a:effectRef idx="2">
            <a:schemeClr val="accent1"/>
          </a:effectRef>
          <a:fontRef idx="minor">
            <a:schemeClr val="lt1"/>
          </a:fontRef>
        </p:style>
        <p:txBody>
          <a:bodyPr wrap="square" rtlCol="0" anchor="ctr">
            <a:normAutofit/>
          </a:bodyPr>
          <a:lstStyle/>
          <a:p>
            <a:pPr algn="ctr">
              <a:defRPr sz="1800" b="1">
                <a:solidFill>
                  <a:srgbClr val="FFFFFF"/>
                </a:solidFill>
              </a:defRPr>
            </a:pPr>
            <a:r>
              <a:t>Ambassadeursstrategie</a:t>
            </a:r>
          </a:p>
          <a:p>
            <a:pPr lvl="1">
              <a:defRPr sz="1400">
                <a:solidFill>
                  <a:srgbClr val="FFFFFF"/>
                </a:solidFill>
              </a:defRPr>
            </a:pPr>
            <a:r>
              <a:t>• Leden delen actief</a:t>
            </a:r>
            <a:br/>
            <a:r>
              <a:t>• Reacties versterken bereik</a:t>
            </a:r>
            <a:br/>
            <a:r>
              <a:t>• LinkedIn als hefboom</a:t>
            </a:r>
          </a:p>
        </p:txBody>
      </p:sp>
      <p:sp>
        <p:nvSpPr>
          <p:cNvPr id="10" name="Rounded Rectangle 4">
            <a:extLst>
              <a:ext uri="{FF2B5EF4-FFF2-40B4-BE49-F238E27FC236}">
                <a16:creationId xmlns:a16="http://schemas.microsoft.com/office/drawing/2014/main" id="{8B7F8E26-8B5E-1352-17F5-ED738901E437}"/>
              </a:ext>
            </a:extLst>
          </p:cNvPr>
          <p:cNvSpPr/>
          <p:nvPr/>
        </p:nvSpPr>
        <p:spPr>
          <a:xfrm>
            <a:off x="6096000" y="1696720"/>
            <a:ext cx="3931920" cy="2103120"/>
          </a:xfrm>
          <a:prstGeom prst="roundRect">
            <a:avLst/>
          </a:prstGeom>
          <a:solidFill>
            <a:srgbClr val="FFC72C"/>
          </a:solidFill>
          <a:ln>
            <a:solidFill>
              <a:srgbClr val="FFFFFF"/>
            </a:solidFill>
          </a:ln>
        </p:spPr>
        <p:style>
          <a:lnRef idx="1">
            <a:schemeClr val="accent1"/>
          </a:lnRef>
          <a:fillRef idx="3">
            <a:schemeClr val="accent1"/>
          </a:fillRef>
          <a:effectRef idx="2">
            <a:schemeClr val="accent1"/>
          </a:effectRef>
          <a:fontRef idx="minor">
            <a:schemeClr val="lt1"/>
          </a:fontRef>
        </p:style>
        <p:txBody>
          <a:bodyPr wrap="square" rtlCol="0" anchor="ctr">
            <a:normAutofit/>
          </a:bodyPr>
          <a:lstStyle/>
          <a:p>
            <a:pPr algn="ctr">
              <a:defRPr sz="1800" b="1">
                <a:solidFill>
                  <a:srgbClr val="FFFFFF"/>
                </a:solidFill>
              </a:defRPr>
            </a:pPr>
            <a:r>
              <a:rPr dirty="0" err="1"/>
              <a:t>Projectmagneet</a:t>
            </a:r>
            <a:endParaRPr dirty="0"/>
          </a:p>
          <a:p>
            <a:pPr lvl="1">
              <a:defRPr sz="1400">
                <a:solidFill>
                  <a:srgbClr val="FFFFFF"/>
                </a:solidFill>
              </a:defRPr>
            </a:pPr>
            <a:r>
              <a:rPr dirty="0"/>
              <a:t>• </a:t>
            </a:r>
            <a:r>
              <a:rPr dirty="0" err="1"/>
              <a:t>Eén</a:t>
            </a:r>
            <a:r>
              <a:rPr dirty="0"/>
              <a:t> </a:t>
            </a:r>
            <a:r>
              <a:rPr dirty="0" err="1"/>
              <a:t>zichtbaar</a:t>
            </a:r>
            <a:r>
              <a:rPr dirty="0"/>
              <a:t> project</a:t>
            </a:r>
            <a:br>
              <a:rPr dirty="0"/>
            </a:br>
            <a:r>
              <a:rPr dirty="0"/>
              <a:t>• Partners </a:t>
            </a:r>
            <a:r>
              <a:rPr lang="nl-NL" dirty="0"/>
              <a:t>versterken </a:t>
            </a:r>
            <a:endParaRPr dirty="0"/>
          </a:p>
        </p:txBody>
      </p:sp>
      <p:sp>
        <p:nvSpPr>
          <p:cNvPr id="12" name="Rounded Rectangle 5">
            <a:extLst>
              <a:ext uri="{FF2B5EF4-FFF2-40B4-BE49-F238E27FC236}">
                <a16:creationId xmlns:a16="http://schemas.microsoft.com/office/drawing/2014/main" id="{C84F2FBF-F692-9D13-AAEF-5979897FF467}"/>
              </a:ext>
            </a:extLst>
          </p:cNvPr>
          <p:cNvSpPr/>
          <p:nvPr/>
        </p:nvSpPr>
        <p:spPr>
          <a:xfrm>
            <a:off x="1981200" y="3982720"/>
            <a:ext cx="3931920" cy="2103120"/>
          </a:xfrm>
          <a:prstGeom prst="roundRect">
            <a:avLst/>
          </a:prstGeom>
          <a:solidFill>
            <a:srgbClr val="FFC72C"/>
          </a:solidFill>
          <a:ln>
            <a:solidFill>
              <a:srgbClr val="FFFFFF"/>
            </a:solidFill>
          </a:ln>
        </p:spPr>
        <p:style>
          <a:lnRef idx="1">
            <a:schemeClr val="accent1"/>
          </a:lnRef>
          <a:fillRef idx="3">
            <a:schemeClr val="accent1"/>
          </a:fillRef>
          <a:effectRef idx="2">
            <a:schemeClr val="accent1"/>
          </a:effectRef>
          <a:fontRef idx="minor">
            <a:schemeClr val="lt1"/>
          </a:fontRef>
        </p:style>
        <p:txBody>
          <a:bodyPr wrap="square" rtlCol="0" anchor="ctr">
            <a:normAutofit/>
          </a:bodyPr>
          <a:lstStyle/>
          <a:p>
            <a:pPr algn="ctr">
              <a:defRPr sz="1800" b="1">
                <a:solidFill>
                  <a:srgbClr val="FFFFFF"/>
                </a:solidFill>
              </a:defRPr>
            </a:pPr>
            <a:r>
              <a:rPr dirty="0" err="1"/>
              <a:t>Netwerkknoop</a:t>
            </a:r>
            <a:endParaRPr dirty="0"/>
          </a:p>
          <a:p>
            <a:pPr lvl="1">
              <a:defRPr sz="1400">
                <a:solidFill>
                  <a:srgbClr val="FFFFFF"/>
                </a:solidFill>
              </a:defRPr>
            </a:pPr>
            <a:r>
              <a:rPr dirty="0"/>
              <a:t>• Open </a:t>
            </a:r>
            <a:r>
              <a:rPr dirty="0" err="1"/>
              <a:t>bijeenkomsten</a:t>
            </a:r>
            <a:br>
              <a:rPr dirty="0"/>
            </a:br>
            <a:r>
              <a:rPr dirty="0"/>
              <a:t>• Regionale </a:t>
            </a:r>
            <a:r>
              <a:rPr dirty="0" err="1"/>
              <a:t>samenwerking</a:t>
            </a:r>
            <a:br>
              <a:rPr dirty="0"/>
            </a:br>
            <a:r>
              <a:rPr dirty="0"/>
              <a:t>• Rotary </a:t>
            </a:r>
            <a:r>
              <a:rPr dirty="0" err="1"/>
              <a:t>als</a:t>
            </a:r>
            <a:r>
              <a:rPr dirty="0"/>
              <a:t> platform</a:t>
            </a:r>
          </a:p>
        </p:txBody>
      </p:sp>
      <p:sp>
        <p:nvSpPr>
          <p:cNvPr id="13" name="Rounded Rectangle 6">
            <a:extLst>
              <a:ext uri="{FF2B5EF4-FFF2-40B4-BE49-F238E27FC236}">
                <a16:creationId xmlns:a16="http://schemas.microsoft.com/office/drawing/2014/main" id="{C74B3B5A-89D8-4694-35E7-0C520819547C}"/>
              </a:ext>
            </a:extLst>
          </p:cNvPr>
          <p:cNvSpPr/>
          <p:nvPr/>
        </p:nvSpPr>
        <p:spPr>
          <a:xfrm>
            <a:off x="6096000" y="3982720"/>
            <a:ext cx="3931920" cy="2103120"/>
          </a:xfrm>
          <a:prstGeom prst="roundRect">
            <a:avLst/>
          </a:prstGeom>
          <a:solidFill>
            <a:srgbClr val="0046AD"/>
          </a:solidFill>
          <a:ln>
            <a:solidFill>
              <a:srgbClr val="FFFFFF"/>
            </a:solidFill>
          </a:ln>
        </p:spPr>
        <p:style>
          <a:lnRef idx="1">
            <a:schemeClr val="accent1"/>
          </a:lnRef>
          <a:fillRef idx="3">
            <a:schemeClr val="accent1"/>
          </a:fillRef>
          <a:effectRef idx="2">
            <a:schemeClr val="accent1"/>
          </a:effectRef>
          <a:fontRef idx="minor">
            <a:schemeClr val="lt1"/>
          </a:fontRef>
        </p:style>
        <p:txBody>
          <a:bodyPr wrap="square" rtlCol="0" anchor="ctr">
            <a:normAutofit/>
          </a:bodyPr>
          <a:lstStyle/>
          <a:p>
            <a:pPr algn="ctr">
              <a:defRPr sz="1800" b="1">
                <a:solidFill>
                  <a:srgbClr val="FFFFFF"/>
                </a:solidFill>
              </a:defRPr>
            </a:pPr>
            <a:r>
              <a:t>Thema-autoriteit</a:t>
            </a:r>
          </a:p>
          <a:p>
            <a:pPr lvl="1">
              <a:defRPr sz="1400">
                <a:solidFill>
                  <a:srgbClr val="FFFFFF"/>
                </a:solidFill>
              </a:defRPr>
            </a:pPr>
            <a:r>
              <a:t>• Eén thema claimen</a:t>
            </a:r>
            <a:br/>
            <a:r>
              <a:t>• Inhoudelijke posts</a:t>
            </a:r>
            <a:br/>
            <a:r>
              <a:t>• Reputatie opbouwen</a:t>
            </a:r>
          </a:p>
        </p:txBody>
      </p:sp>
      <p:sp>
        <p:nvSpPr>
          <p:cNvPr id="14" name="TextBox 7">
            <a:extLst>
              <a:ext uri="{FF2B5EF4-FFF2-40B4-BE49-F238E27FC236}">
                <a16:creationId xmlns:a16="http://schemas.microsoft.com/office/drawing/2014/main" id="{18E07C5A-3A5C-BA43-9159-6E569733B522}"/>
              </a:ext>
            </a:extLst>
          </p:cNvPr>
          <p:cNvSpPr txBox="1"/>
          <p:nvPr/>
        </p:nvSpPr>
        <p:spPr>
          <a:xfrm>
            <a:off x="2771422" y="6321778"/>
            <a:ext cx="6440311" cy="276999"/>
          </a:xfrm>
          <a:prstGeom prst="rect">
            <a:avLst/>
          </a:prstGeom>
          <a:noFill/>
        </p:spPr>
        <p:txBody>
          <a:bodyPr wrap="square" lIns="91440" tIns="45720" rIns="91440" bIns="45720" anchor="t">
            <a:spAutoFit/>
          </a:bodyPr>
          <a:lstStyle/>
          <a:p>
            <a:pPr>
              <a:defRPr sz="1200">
                <a:solidFill>
                  <a:srgbClr val="000000"/>
                </a:solidFill>
              </a:defRPr>
            </a:pPr>
            <a:r>
              <a:rPr b="1" dirty="0" err="1"/>
              <a:t>Horizontaal</a:t>
            </a:r>
            <a:r>
              <a:rPr b="1" dirty="0"/>
              <a:t>: Eigen </a:t>
            </a:r>
            <a:r>
              <a:rPr b="1" dirty="0" err="1"/>
              <a:t>netwerk</a:t>
            </a:r>
            <a:r>
              <a:rPr b="1" dirty="0"/>
              <a:t>  ←→  </a:t>
            </a:r>
            <a:r>
              <a:rPr b="1" dirty="0" err="1"/>
              <a:t>Buitenwereld</a:t>
            </a:r>
            <a:r>
              <a:rPr b="1" dirty="0"/>
              <a:t>     |     </a:t>
            </a:r>
            <a:r>
              <a:rPr b="1" dirty="0" err="1"/>
              <a:t>Verticaal</a:t>
            </a:r>
            <a:r>
              <a:rPr b="1" dirty="0"/>
              <a:t>: Breed  ↑↓  </a:t>
            </a:r>
            <a:r>
              <a:rPr b="1" dirty="0" err="1"/>
              <a:t>Gericht</a:t>
            </a:r>
            <a:endParaRPr lang="nl-NL" b="1" dirty="0" err="1">
              <a:cs typeface="Arial"/>
            </a:endParaRPr>
          </a:p>
        </p:txBody>
      </p:sp>
      <p:pic>
        <p:nvPicPr>
          <p:cNvPr id="16" name="Afbeelding 15" descr="Afbeelding met tekst, Lettertype, logo, ontwerp&#10;&#10;Door AI gegenereerde inhoud is mogelijk onjuist.">
            <a:extLst>
              <a:ext uri="{FF2B5EF4-FFF2-40B4-BE49-F238E27FC236}">
                <a16:creationId xmlns:a16="http://schemas.microsoft.com/office/drawing/2014/main" id="{BBD64DDE-85A0-FA7B-97CA-FE8AE54B515F}"/>
              </a:ext>
            </a:extLst>
          </p:cNvPr>
          <p:cNvPicPr>
            <a:picLocks noChangeAspect="1"/>
          </p:cNvPicPr>
          <p:nvPr/>
        </p:nvPicPr>
        <p:blipFill>
          <a:blip r:embed="rId6"/>
          <a:stretch>
            <a:fillRect/>
          </a:stretch>
        </p:blipFill>
        <p:spPr>
          <a:xfrm>
            <a:off x="0" y="2414018"/>
            <a:ext cx="2581635" cy="619211"/>
          </a:xfrm>
          <a:prstGeom prst="rect">
            <a:avLst/>
          </a:prstGeom>
        </p:spPr>
      </p:pic>
      <p:sp>
        <p:nvSpPr>
          <p:cNvPr id="17" name="Rechthoek 16">
            <a:extLst>
              <a:ext uri="{FF2B5EF4-FFF2-40B4-BE49-F238E27FC236}">
                <a16:creationId xmlns:a16="http://schemas.microsoft.com/office/drawing/2014/main" id="{FDD82A9A-86EF-1C27-CB28-E9F1A5982F08}"/>
              </a:ext>
            </a:extLst>
          </p:cNvPr>
          <p:cNvSpPr/>
          <p:nvPr/>
        </p:nvSpPr>
        <p:spPr>
          <a:xfrm>
            <a:off x="9370215" y="2443195"/>
            <a:ext cx="2491585" cy="63637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lumMod val="95000"/>
                    <a:lumOff val="5000"/>
                  </a:schemeClr>
                </a:solidFill>
              </a:rPr>
              <a:t>Club in herstart fase </a:t>
            </a:r>
          </a:p>
        </p:txBody>
      </p:sp>
      <p:sp>
        <p:nvSpPr>
          <p:cNvPr id="3" name="Rechthoek 2">
            <a:extLst>
              <a:ext uri="{FF2B5EF4-FFF2-40B4-BE49-F238E27FC236}">
                <a16:creationId xmlns:a16="http://schemas.microsoft.com/office/drawing/2014/main" id="{55D8992B-5B26-762A-3247-F28C16F4F7F4}"/>
              </a:ext>
            </a:extLst>
          </p:cNvPr>
          <p:cNvSpPr/>
          <p:nvPr/>
        </p:nvSpPr>
        <p:spPr>
          <a:xfrm>
            <a:off x="0" y="4673815"/>
            <a:ext cx="2491585" cy="63637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lumMod val="95000"/>
                    <a:lumOff val="5000"/>
                  </a:schemeClr>
                </a:solidFill>
              </a:rPr>
              <a:t>RC ‘Industrieterrein’</a:t>
            </a:r>
          </a:p>
        </p:txBody>
      </p:sp>
    </p:spTree>
    <p:custDataLst>
      <p:tags r:id="rId1"/>
    </p:custDataLst>
    <p:extLst>
      <p:ext uri="{BB962C8B-B14F-4D97-AF65-F5344CB8AC3E}">
        <p14:creationId xmlns:p14="http://schemas.microsoft.com/office/powerpoint/2010/main" val="1632808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8358FA-27B9-89B8-7D5E-549C714A3BB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024A23A-0BD4-DD22-3D19-F36DCF723B9A}"/>
              </a:ext>
            </a:extLst>
          </p:cNvPr>
          <p:cNvSpPr>
            <a:spLocks noGrp="1"/>
          </p:cNvSpPr>
          <p:nvPr>
            <p:ph type="title"/>
          </p:nvPr>
        </p:nvSpPr>
        <p:spPr/>
        <p:txBody>
          <a:bodyPr/>
          <a:lstStyle/>
          <a:p>
            <a:r>
              <a:rPr lang="en-US"/>
              <a:t>10 </a:t>
            </a:r>
            <a:r>
              <a:rPr lang="en-US" err="1"/>
              <a:t>gewoontes</a:t>
            </a:r>
            <a:r>
              <a:rPr lang="en-US"/>
              <a:t> die </a:t>
            </a:r>
            <a:r>
              <a:rPr lang="en-US" err="1"/>
              <a:t>werken</a:t>
            </a:r>
            <a:endParaRPr lang="en-US"/>
          </a:p>
        </p:txBody>
      </p:sp>
      <p:sp>
        <p:nvSpPr>
          <p:cNvPr id="2" name="Slide Number Placeholder 1">
            <a:extLst>
              <a:ext uri="{FF2B5EF4-FFF2-40B4-BE49-F238E27FC236}">
                <a16:creationId xmlns:a16="http://schemas.microsoft.com/office/drawing/2014/main" id="{128E3242-9F08-256C-DF91-58B9D3EBF4AD}"/>
              </a:ext>
            </a:extLst>
          </p:cNvPr>
          <p:cNvSpPr>
            <a:spLocks noGrp="1"/>
          </p:cNvSpPr>
          <p:nvPr>
            <p:ph type="sldNum" sz="quarter" idx="12"/>
          </p:nvPr>
        </p:nvSpPr>
        <p:spPr/>
        <p:txBody>
          <a:bodyPr/>
          <a:lstStyle/>
          <a:p>
            <a:fld id="{97A94E25-127B-4C48-AF96-44BA7B823777}" type="slidenum">
              <a:rPr lang="en-US" smtClean="0"/>
              <a:pPr/>
              <a:t>22</a:t>
            </a:fld>
            <a:endParaRPr lang="en-US"/>
          </a:p>
        </p:txBody>
      </p:sp>
      <p:pic>
        <p:nvPicPr>
          <p:cNvPr id="4" name="Picture 1">
            <a:extLst>
              <a:ext uri="{FF2B5EF4-FFF2-40B4-BE49-F238E27FC236}">
                <a16:creationId xmlns:a16="http://schemas.microsoft.com/office/drawing/2014/main" id="{C10D321E-D0FB-8172-5420-B031617AB7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64720" y="6059118"/>
            <a:ext cx="1673426" cy="636373"/>
          </a:xfrm>
          <a:prstGeom prst="rect">
            <a:avLst/>
          </a:prstGeom>
        </p:spPr>
      </p:pic>
      <p:pic>
        <p:nvPicPr>
          <p:cNvPr id="7" name="Picture 1" descr="A picture containing drawing&#10;&#10;Description automatically generated">
            <a:extLst>
              <a:ext uri="{FF2B5EF4-FFF2-40B4-BE49-F238E27FC236}">
                <a16:creationId xmlns:a16="http://schemas.microsoft.com/office/drawing/2014/main" id="{3D76221C-A6B3-43EE-E775-7E1A980F3F1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3854" y="5881701"/>
            <a:ext cx="1883773" cy="813790"/>
          </a:xfrm>
          <a:prstGeom prst="rect">
            <a:avLst/>
          </a:prstGeom>
        </p:spPr>
      </p:pic>
      <p:sp>
        <p:nvSpPr>
          <p:cNvPr id="10" name="Tekstvak 9">
            <a:extLst>
              <a:ext uri="{FF2B5EF4-FFF2-40B4-BE49-F238E27FC236}">
                <a16:creationId xmlns:a16="http://schemas.microsoft.com/office/drawing/2014/main" id="{1C5F3117-E7A7-19D0-ED9C-8FAF81E63E8C}"/>
              </a:ext>
            </a:extLst>
          </p:cNvPr>
          <p:cNvSpPr txBox="1"/>
          <p:nvPr/>
        </p:nvSpPr>
        <p:spPr>
          <a:xfrm>
            <a:off x="4880949" y="2279711"/>
            <a:ext cx="3260407" cy="2862322"/>
          </a:xfrm>
          <a:prstGeom prst="rect">
            <a:avLst/>
          </a:prstGeom>
          <a:noFill/>
        </p:spPr>
        <p:txBody>
          <a:bodyPr wrap="square">
            <a:spAutoFit/>
          </a:bodyPr>
          <a:lstStyle/>
          <a:p>
            <a:r>
              <a:rPr lang="nl-NL"/>
              <a:t>✓ Houd het simpel</a:t>
            </a:r>
            <a:br>
              <a:rPr lang="nl-NL"/>
            </a:br>
            <a:r>
              <a:rPr lang="nl-NL"/>
              <a:t>✓ Kies 2–3 kanalen</a:t>
            </a:r>
            <a:br>
              <a:rPr lang="nl-NL"/>
            </a:br>
            <a:r>
              <a:rPr lang="nl-NL"/>
              <a:t>✓ Gebruik ‘templates’</a:t>
            </a:r>
            <a:br>
              <a:rPr lang="nl-NL"/>
            </a:br>
            <a:r>
              <a:rPr lang="nl-NL"/>
              <a:t>✓ Deel regelmatig</a:t>
            </a:r>
            <a:br>
              <a:rPr lang="nl-NL"/>
            </a:br>
            <a:r>
              <a:rPr lang="nl-NL"/>
              <a:t>✓ Laat ACTIE zien</a:t>
            </a:r>
            <a:br>
              <a:rPr lang="nl-NL"/>
            </a:br>
            <a:r>
              <a:rPr lang="nl-NL"/>
              <a:t>✓ Laat IMPACT zien</a:t>
            </a:r>
            <a:br>
              <a:rPr lang="nl-NL"/>
            </a:br>
            <a:r>
              <a:rPr lang="nl-NL"/>
              <a:t>✓ Verdeel de rollen</a:t>
            </a:r>
            <a:br>
              <a:rPr lang="nl-NL"/>
            </a:br>
            <a:r>
              <a:rPr lang="nl-NL"/>
              <a:t>✓ Betrek je club</a:t>
            </a:r>
            <a:br>
              <a:rPr lang="nl-NL"/>
            </a:br>
            <a:r>
              <a:rPr lang="nl-NL"/>
              <a:t>✓ Gebruik wat er al is</a:t>
            </a:r>
            <a:br>
              <a:rPr lang="nl-NL"/>
            </a:br>
            <a:r>
              <a:rPr lang="nl-NL"/>
              <a:t>✓ Evalueer samen</a:t>
            </a:r>
          </a:p>
        </p:txBody>
      </p:sp>
    </p:spTree>
    <p:custDataLst>
      <p:tags r:id="rId1"/>
    </p:custDataLst>
    <p:extLst>
      <p:ext uri="{BB962C8B-B14F-4D97-AF65-F5344CB8AC3E}">
        <p14:creationId xmlns:p14="http://schemas.microsoft.com/office/powerpoint/2010/main" val="1910455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A6975B-7E78-9637-A4AD-81D4DC43916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04F5D80-43E2-0868-0610-57EBB71318D1}"/>
              </a:ext>
            </a:extLst>
          </p:cNvPr>
          <p:cNvSpPr>
            <a:spLocks noGrp="1"/>
          </p:cNvSpPr>
          <p:nvPr>
            <p:ph type="title"/>
          </p:nvPr>
        </p:nvSpPr>
        <p:spPr/>
        <p:txBody>
          <a:bodyPr/>
          <a:lstStyle/>
          <a:p>
            <a:r>
              <a:rPr lang="en-US"/>
              <a:t>WAAR VIND JE WAT? </a:t>
            </a:r>
          </a:p>
        </p:txBody>
      </p:sp>
      <p:sp>
        <p:nvSpPr>
          <p:cNvPr id="2" name="Slide Number Placeholder 1">
            <a:extLst>
              <a:ext uri="{FF2B5EF4-FFF2-40B4-BE49-F238E27FC236}">
                <a16:creationId xmlns:a16="http://schemas.microsoft.com/office/drawing/2014/main" id="{92F573F6-660D-FB58-A90B-B983D74AD2E8}"/>
              </a:ext>
            </a:extLst>
          </p:cNvPr>
          <p:cNvSpPr>
            <a:spLocks noGrp="1"/>
          </p:cNvSpPr>
          <p:nvPr>
            <p:ph type="sldNum" sz="quarter" idx="12"/>
          </p:nvPr>
        </p:nvSpPr>
        <p:spPr/>
        <p:txBody>
          <a:bodyPr/>
          <a:lstStyle/>
          <a:p>
            <a:fld id="{97A94E25-127B-4C48-AF96-44BA7B823777}" type="slidenum">
              <a:rPr lang="en-US" smtClean="0"/>
              <a:pPr/>
              <a:t>23</a:t>
            </a:fld>
            <a:endParaRPr lang="en-US"/>
          </a:p>
        </p:txBody>
      </p:sp>
      <p:pic>
        <p:nvPicPr>
          <p:cNvPr id="4" name="Picture 1">
            <a:extLst>
              <a:ext uri="{FF2B5EF4-FFF2-40B4-BE49-F238E27FC236}">
                <a16:creationId xmlns:a16="http://schemas.microsoft.com/office/drawing/2014/main" id="{B86DAD29-616E-54EA-424F-E9B06E5323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4720" y="6059118"/>
            <a:ext cx="1673426" cy="636373"/>
          </a:xfrm>
          <a:prstGeom prst="rect">
            <a:avLst/>
          </a:prstGeom>
        </p:spPr>
      </p:pic>
      <p:pic>
        <p:nvPicPr>
          <p:cNvPr id="7" name="Picture 1" descr="A picture containing drawing&#10;&#10;Description automatically generated">
            <a:extLst>
              <a:ext uri="{FF2B5EF4-FFF2-40B4-BE49-F238E27FC236}">
                <a16:creationId xmlns:a16="http://schemas.microsoft.com/office/drawing/2014/main" id="{C383E27C-C084-7667-6F25-FB75835660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854" y="5881701"/>
            <a:ext cx="1883773" cy="813790"/>
          </a:xfrm>
          <a:prstGeom prst="rect">
            <a:avLst/>
          </a:prstGeom>
        </p:spPr>
      </p:pic>
      <p:sp>
        <p:nvSpPr>
          <p:cNvPr id="3" name="AutoShape 2" descr="COMMUNICATIEGIDS">
            <a:extLst>
              <a:ext uri="{FF2B5EF4-FFF2-40B4-BE49-F238E27FC236}">
                <a16:creationId xmlns:a16="http://schemas.microsoft.com/office/drawing/2014/main" id="{E70BD9B7-79F5-579A-40DD-9F29E8455E9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4102" name="Picture 6" descr="COMMUNICATIEGIDS">
            <a:extLst>
              <a:ext uri="{FF2B5EF4-FFF2-40B4-BE49-F238E27FC236}">
                <a16:creationId xmlns:a16="http://schemas.microsoft.com/office/drawing/2014/main" id="{5E590A68-74AD-C9D1-78B9-B68F38083E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873" y="1787866"/>
            <a:ext cx="2543175" cy="1800225"/>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7">
            <a:extLst>
              <a:ext uri="{FF2B5EF4-FFF2-40B4-BE49-F238E27FC236}">
                <a16:creationId xmlns:a16="http://schemas.microsoft.com/office/drawing/2014/main" id="{859DB3AD-80A5-E820-F84D-D83326289BC8}"/>
              </a:ext>
            </a:extLst>
          </p:cNvPr>
          <p:cNvSpPr>
            <a:spLocks noGrp="1"/>
          </p:cNvSpPr>
          <p:nvPr>
            <p:ph idx="1"/>
          </p:nvPr>
        </p:nvSpPr>
        <p:spPr>
          <a:xfrm>
            <a:off x="3554730" y="2295345"/>
            <a:ext cx="3466456" cy="636373"/>
          </a:xfrm>
        </p:spPr>
        <p:txBody>
          <a:bodyPr>
            <a:normAutofit fontScale="92500" lnSpcReduction="10000"/>
          </a:bodyPr>
          <a:lstStyle/>
          <a:p>
            <a:pPr marL="0" indent="0">
              <a:buNone/>
            </a:pPr>
            <a:r>
              <a:rPr lang="nl-NL" dirty="0"/>
              <a:t>Tone-of-</a:t>
            </a:r>
            <a:r>
              <a:rPr lang="nl-NL" dirty="0" err="1"/>
              <a:t>voice</a:t>
            </a:r>
            <a:r>
              <a:rPr lang="nl-NL" dirty="0"/>
              <a:t>, logo en beeldgebruik, </a:t>
            </a:r>
            <a:r>
              <a:rPr lang="nl-NL" dirty="0" err="1"/>
              <a:t>etc</a:t>
            </a:r>
            <a:endParaRPr lang="en-US" dirty="0"/>
          </a:p>
        </p:txBody>
      </p:sp>
      <p:pic>
        <p:nvPicPr>
          <p:cNvPr id="11" name="Afbeelding 10" descr="Afbeelding met tekst, schermopname, Website, Webpagina&#10;&#10;Door AI gegenereerde inhoud is mogelijk onjuist.">
            <a:extLst>
              <a:ext uri="{FF2B5EF4-FFF2-40B4-BE49-F238E27FC236}">
                <a16:creationId xmlns:a16="http://schemas.microsoft.com/office/drawing/2014/main" id="{E6272BFC-E78E-3254-3CB1-0069B7800FFF}"/>
              </a:ext>
            </a:extLst>
          </p:cNvPr>
          <p:cNvPicPr>
            <a:picLocks noChangeAspect="1"/>
          </p:cNvPicPr>
          <p:nvPr/>
        </p:nvPicPr>
        <p:blipFill>
          <a:blip r:embed="rId6"/>
          <a:stretch>
            <a:fillRect/>
          </a:stretch>
        </p:blipFill>
        <p:spPr>
          <a:xfrm>
            <a:off x="0" y="3998423"/>
            <a:ext cx="5372100" cy="2859577"/>
          </a:xfrm>
          <a:prstGeom prst="rect">
            <a:avLst/>
          </a:prstGeom>
        </p:spPr>
      </p:pic>
      <p:sp>
        <p:nvSpPr>
          <p:cNvPr id="12" name="Content Placeholder 7">
            <a:extLst>
              <a:ext uri="{FF2B5EF4-FFF2-40B4-BE49-F238E27FC236}">
                <a16:creationId xmlns:a16="http://schemas.microsoft.com/office/drawing/2014/main" id="{A1558FA4-34D9-CBE4-3AEE-7276B1F6F482}"/>
              </a:ext>
            </a:extLst>
          </p:cNvPr>
          <p:cNvSpPr txBox="1">
            <a:spLocks/>
          </p:cNvSpPr>
          <p:nvPr/>
        </p:nvSpPr>
        <p:spPr>
          <a:xfrm>
            <a:off x="5372100" y="4011732"/>
            <a:ext cx="3260635" cy="6363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333333"/>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2000" kern="1200">
                <a:solidFill>
                  <a:srgbClr val="333333"/>
                </a:solidFill>
                <a:latin typeface="+mn-lt"/>
                <a:ea typeface="+mn-ea"/>
                <a:cs typeface="+mn-cs"/>
              </a:defRPr>
            </a:lvl2pPr>
            <a:lvl3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333333"/>
                </a:solidFill>
                <a:latin typeface="+mn-lt"/>
                <a:ea typeface="+mn-ea"/>
                <a:cs typeface="+mn-cs"/>
              </a:defRPr>
            </a:lvl3pPr>
            <a:lvl4pPr marL="914400" indent="-228600" algn="l" defTabSz="914400" rtl="0" eaLnBrk="1" latinLnBrk="0" hangingPunct="1">
              <a:lnSpc>
                <a:spcPct val="90000"/>
              </a:lnSpc>
              <a:spcBef>
                <a:spcPts val="500"/>
              </a:spcBef>
              <a:buFont typeface="Arial" panose="020B0604020202020204" pitchFamily="34" charset="0"/>
              <a:buChar char="•"/>
              <a:defRPr sz="1600" kern="1200">
                <a:solidFill>
                  <a:srgbClr val="333333"/>
                </a:solidFill>
                <a:latin typeface="+mn-lt"/>
                <a:ea typeface="+mn-ea"/>
                <a:cs typeface="+mn-cs"/>
              </a:defRPr>
            </a:lvl4pPr>
            <a:lvl5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33333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dirty="0"/>
              <a:t>Rotary.nl/leden/media </a:t>
            </a:r>
            <a:endParaRPr lang="en-US" dirty="0"/>
          </a:p>
        </p:txBody>
      </p:sp>
      <p:sp>
        <p:nvSpPr>
          <p:cNvPr id="13" name="Content Placeholder 7">
            <a:extLst>
              <a:ext uri="{FF2B5EF4-FFF2-40B4-BE49-F238E27FC236}">
                <a16:creationId xmlns:a16="http://schemas.microsoft.com/office/drawing/2014/main" id="{57FF49A4-76CB-69F0-2B52-E1A7E945D1F8}"/>
              </a:ext>
            </a:extLst>
          </p:cNvPr>
          <p:cNvSpPr txBox="1">
            <a:spLocks/>
          </p:cNvSpPr>
          <p:nvPr/>
        </p:nvSpPr>
        <p:spPr>
          <a:xfrm>
            <a:off x="7707630" y="4760250"/>
            <a:ext cx="3722369" cy="1298868"/>
          </a:xfrm>
          <a:prstGeom prst="rect">
            <a:avLst/>
          </a:prstGeom>
          <a:solidFill>
            <a:schemeClr val="bg2"/>
          </a:solid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333333"/>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2000" kern="1200">
                <a:solidFill>
                  <a:srgbClr val="333333"/>
                </a:solidFill>
                <a:latin typeface="+mn-lt"/>
                <a:ea typeface="+mn-ea"/>
                <a:cs typeface="+mn-cs"/>
              </a:defRPr>
            </a:lvl2pPr>
            <a:lvl3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333333"/>
                </a:solidFill>
                <a:latin typeface="+mn-lt"/>
                <a:ea typeface="+mn-ea"/>
                <a:cs typeface="+mn-cs"/>
              </a:defRPr>
            </a:lvl3pPr>
            <a:lvl4pPr marL="914400" indent="-228600" algn="l" defTabSz="914400" rtl="0" eaLnBrk="1" latinLnBrk="0" hangingPunct="1">
              <a:lnSpc>
                <a:spcPct val="90000"/>
              </a:lnSpc>
              <a:spcBef>
                <a:spcPts val="500"/>
              </a:spcBef>
              <a:buFont typeface="Arial" panose="020B0604020202020204" pitchFamily="34" charset="0"/>
              <a:buChar char="•"/>
              <a:defRPr sz="1600" kern="1200">
                <a:solidFill>
                  <a:srgbClr val="333333"/>
                </a:solidFill>
                <a:latin typeface="+mn-lt"/>
                <a:ea typeface="+mn-ea"/>
                <a:cs typeface="+mn-cs"/>
              </a:defRPr>
            </a:lvl4pPr>
            <a:lvl5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33333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dirty="0"/>
              <a:t>Rotary.org:</a:t>
            </a:r>
          </a:p>
          <a:p>
            <a:pPr marL="0" indent="0">
              <a:buFont typeface="Arial" panose="020B0604020202020204" pitchFamily="34" charset="0"/>
              <a:buNone/>
            </a:pPr>
            <a:r>
              <a:rPr lang="nl-NL" dirty="0"/>
              <a:t>Learningcenter</a:t>
            </a:r>
          </a:p>
          <a:p>
            <a:pPr marL="0" indent="0">
              <a:buFont typeface="Arial" panose="020B0604020202020204" pitchFamily="34" charset="0"/>
              <a:buNone/>
            </a:pPr>
            <a:r>
              <a:rPr lang="nl-NL" dirty="0"/>
              <a:t>Brand center</a:t>
            </a:r>
          </a:p>
          <a:p>
            <a:pPr marL="0" indent="0">
              <a:buFont typeface="Arial" panose="020B0604020202020204" pitchFamily="34" charset="0"/>
              <a:buNone/>
            </a:pPr>
            <a:endParaRPr lang="en-US" dirty="0"/>
          </a:p>
        </p:txBody>
      </p:sp>
      <p:pic>
        <p:nvPicPr>
          <p:cNvPr id="8" name="Afbeelding 7" descr="Afbeelding met tekst, schermopname, logo, Merk&#10;&#10;Door AI gegenereerde inhoud is mogelijk onjuist.">
            <a:extLst>
              <a:ext uri="{FF2B5EF4-FFF2-40B4-BE49-F238E27FC236}">
                <a16:creationId xmlns:a16="http://schemas.microsoft.com/office/drawing/2014/main" id="{BC839BCD-4D27-ECB7-663F-2977E39538D4}"/>
              </a:ext>
            </a:extLst>
          </p:cNvPr>
          <p:cNvPicPr>
            <a:picLocks noChangeAspect="1"/>
          </p:cNvPicPr>
          <p:nvPr/>
        </p:nvPicPr>
        <p:blipFill>
          <a:blip r:embed="rId7"/>
          <a:stretch>
            <a:fillRect/>
          </a:stretch>
        </p:blipFill>
        <p:spPr>
          <a:xfrm>
            <a:off x="8571690" y="1553352"/>
            <a:ext cx="3466456" cy="2484427"/>
          </a:xfrm>
          <a:prstGeom prst="rect">
            <a:avLst/>
          </a:prstGeom>
        </p:spPr>
      </p:pic>
    </p:spTree>
    <p:custDataLst>
      <p:tags r:id="rId1"/>
    </p:custDataLst>
    <p:extLst>
      <p:ext uri="{BB962C8B-B14F-4D97-AF65-F5344CB8AC3E}">
        <p14:creationId xmlns:p14="http://schemas.microsoft.com/office/powerpoint/2010/main" val="309679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06BD5E-217B-0F38-EC27-60420900BE12}"/>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53174FC3-0D1F-B438-0766-9A5693750CCA}"/>
              </a:ext>
            </a:extLst>
          </p:cNvPr>
          <p:cNvSpPr/>
          <p:nvPr/>
        </p:nvSpPr>
        <p:spPr>
          <a:xfrm>
            <a:off x="0" y="0"/>
            <a:ext cx="12192000" cy="6858000"/>
          </a:xfrm>
          <a:prstGeom prst="rect">
            <a:avLst/>
          </a:prstGeom>
          <a:solidFill>
            <a:srgbClr val="005C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81EA8AA9-5DCA-7ED6-308B-39D1445799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24913" y="5860867"/>
            <a:ext cx="1883771" cy="716364"/>
          </a:xfrm>
          <a:prstGeom prst="rect">
            <a:avLst/>
          </a:prstGeom>
        </p:spPr>
      </p:pic>
      <p:sp>
        <p:nvSpPr>
          <p:cNvPr id="11" name="Text Placeholder 6">
            <a:extLst>
              <a:ext uri="{FF2B5EF4-FFF2-40B4-BE49-F238E27FC236}">
                <a16:creationId xmlns:a16="http://schemas.microsoft.com/office/drawing/2014/main" id="{209EEE06-BE1F-1C48-933D-700489D9FE0A}"/>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en-US" sz="3600" b="1">
                <a:solidFill>
                  <a:srgbClr val="DA1A5A"/>
                </a:solidFill>
              </a:rPr>
              <a:t>Title Page Option</a:t>
            </a:r>
            <a:endParaRPr lang="en-US" sz="3600" b="1">
              <a:solidFill>
                <a:srgbClr val="DA1A5A"/>
              </a:solidFill>
              <a:latin typeface="Arial" panose="020B0604020202020204" pitchFamily="34" charset="0"/>
              <a:ea typeface="Arial" charset="0"/>
              <a:cs typeface="Arial" panose="020B0604020202020204" pitchFamily="34" charset="0"/>
            </a:endParaRPr>
          </a:p>
        </p:txBody>
      </p:sp>
      <p:sp>
        <p:nvSpPr>
          <p:cNvPr id="9" name="Subtitle 3">
            <a:extLst>
              <a:ext uri="{FF2B5EF4-FFF2-40B4-BE49-F238E27FC236}">
                <a16:creationId xmlns:a16="http://schemas.microsoft.com/office/drawing/2014/main" id="{221DC5CC-E929-3AAF-B6B2-D415C38C25EC}"/>
              </a:ext>
            </a:extLst>
          </p:cNvPr>
          <p:cNvSpPr txBox="1">
            <a:spLocks/>
          </p:cNvSpPr>
          <p:nvPr/>
        </p:nvSpPr>
        <p:spPr>
          <a:xfrm>
            <a:off x="0" y="1224069"/>
            <a:ext cx="12192000" cy="8219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4800" b="1" dirty="0">
              <a:solidFill>
                <a:schemeClr val="bg1"/>
              </a:solidFill>
              <a:latin typeface="Arial" panose="020B0604020202020204" pitchFamily="34" charset="0"/>
              <a:cs typeface="Arial" panose="020B0604020202020204" pitchFamily="34" charset="0"/>
            </a:endParaRPr>
          </a:p>
        </p:txBody>
      </p:sp>
      <p:pic>
        <p:nvPicPr>
          <p:cNvPr id="2" name="Picture 1" descr="A picture containing drawing&#10;&#10;Description automatically generated">
            <a:extLst>
              <a:ext uri="{FF2B5EF4-FFF2-40B4-BE49-F238E27FC236}">
                <a16:creationId xmlns:a16="http://schemas.microsoft.com/office/drawing/2014/main" id="{1092CDD3-9A2A-B7EA-4EEF-023F78AD9CE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3316" y="5812154"/>
            <a:ext cx="1883773" cy="813790"/>
          </a:xfrm>
          <a:prstGeom prst="rect">
            <a:avLst/>
          </a:prstGeom>
        </p:spPr>
      </p:pic>
      <p:sp>
        <p:nvSpPr>
          <p:cNvPr id="3" name="Subtitle 14">
            <a:extLst>
              <a:ext uri="{FF2B5EF4-FFF2-40B4-BE49-F238E27FC236}">
                <a16:creationId xmlns:a16="http://schemas.microsoft.com/office/drawing/2014/main" id="{74B9E902-74C8-165A-1210-6A809F8FD7D0}"/>
              </a:ext>
            </a:extLst>
          </p:cNvPr>
          <p:cNvSpPr txBox="1">
            <a:spLocks/>
          </p:cNvSpPr>
          <p:nvPr/>
        </p:nvSpPr>
        <p:spPr>
          <a:xfrm>
            <a:off x="1833456" y="2440276"/>
            <a:ext cx="8892208" cy="351568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2400" b="1" dirty="0">
                <a:solidFill>
                  <a:schemeClr val="bg1"/>
                </a:solidFill>
              </a:rPr>
              <a:t>Conclusie: </a:t>
            </a:r>
            <a:endParaRPr lang="en-US" sz="2400" b="1" dirty="0">
              <a:solidFill>
                <a:schemeClr val="bg1"/>
              </a:solidFill>
            </a:endParaRPr>
          </a:p>
        </p:txBody>
      </p:sp>
    </p:spTree>
    <p:custDataLst>
      <p:tags r:id="rId1"/>
    </p:custDataLst>
    <p:extLst>
      <p:ext uri="{BB962C8B-B14F-4D97-AF65-F5344CB8AC3E}">
        <p14:creationId xmlns:p14="http://schemas.microsoft.com/office/powerpoint/2010/main" val="11847327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0AC4BA-5F07-80B4-D7CD-FBBEE5A0BE44}"/>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D52F14D-F2E2-262E-251D-527351BDE5FF}"/>
              </a:ext>
            </a:extLst>
          </p:cNvPr>
          <p:cNvSpPr>
            <a:spLocks noGrp="1"/>
          </p:cNvSpPr>
          <p:nvPr>
            <p:ph type="sldNum" sz="quarter" idx="12"/>
          </p:nvPr>
        </p:nvSpPr>
        <p:spPr/>
        <p:txBody>
          <a:bodyPr/>
          <a:lstStyle/>
          <a:p>
            <a:fld id="{97A94E25-127B-4C48-AF96-44BA7B823777}" type="slidenum">
              <a:rPr lang="en-US" smtClean="0"/>
              <a:pPr/>
              <a:t>25</a:t>
            </a:fld>
            <a:endParaRPr lang="en-US"/>
          </a:p>
        </p:txBody>
      </p:sp>
      <p:pic>
        <p:nvPicPr>
          <p:cNvPr id="5" name="Picture 1">
            <a:extLst>
              <a:ext uri="{FF2B5EF4-FFF2-40B4-BE49-F238E27FC236}">
                <a16:creationId xmlns:a16="http://schemas.microsoft.com/office/drawing/2014/main" id="{DF9F881F-D52E-869D-47C2-68C9F78577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64720" y="6059118"/>
            <a:ext cx="1673426" cy="636373"/>
          </a:xfrm>
          <a:prstGeom prst="rect">
            <a:avLst/>
          </a:prstGeom>
        </p:spPr>
      </p:pic>
      <p:pic>
        <p:nvPicPr>
          <p:cNvPr id="6" name="Picture 1" descr="A picture containing drawing&#10;&#10;Description automatically generated">
            <a:extLst>
              <a:ext uri="{FF2B5EF4-FFF2-40B4-BE49-F238E27FC236}">
                <a16:creationId xmlns:a16="http://schemas.microsoft.com/office/drawing/2014/main" id="{5F646EF4-9994-076D-0064-55CB8383A02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3854" y="5906157"/>
            <a:ext cx="1883773" cy="813790"/>
          </a:xfrm>
          <a:prstGeom prst="rect">
            <a:avLst/>
          </a:prstGeom>
        </p:spPr>
      </p:pic>
      <p:sp>
        <p:nvSpPr>
          <p:cNvPr id="7" name="Rechthoek 6">
            <a:extLst>
              <a:ext uri="{FF2B5EF4-FFF2-40B4-BE49-F238E27FC236}">
                <a16:creationId xmlns:a16="http://schemas.microsoft.com/office/drawing/2014/main" id="{1E090969-218C-85F1-392B-7FBA27B5F12A}"/>
              </a:ext>
            </a:extLst>
          </p:cNvPr>
          <p:cNvSpPr/>
          <p:nvPr/>
        </p:nvSpPr>
        <p:spPr>
          <a:xfrm>
            <a:off x="185436" y="1289133"/>
            <a:ext cx="2808000" cy="44513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a:t>Doelen </a:t>
            </a:r>
            <a:r>
              <a:rPr lang="en-US"/>
              <a:t>🎯</a:t>
            </a:r>
            <a:r>
              <a:rPr lang="nl-NL"/>
              <a:t>  </a:t>
            </a:r>
          </a:p>
        </p:txBody>
      </p:sp>
      <p:sp>
        <p:nvSpPr>
          <p:cNvPr id="8" name="Rechthoek 7">
            <a:extLst>
              <a:ext uri="{FF2B5EF4-FFF2-40B4-BE49-F238E27FC236}">
                <a16:creationId xmlns:a16="http://schemas.microsoft.com/office/drawing/2014/main" id="{185810B1-E80C-B54F-9E0E-714782ECD678}"/>
              </a:ext>
            </a:extLst>
          </p:cNvPr>
          <p:cNvSpPr/>
          <p:nvPr/>
        </p:nvSpPr>
        <p:spPr>
          <a:xfrm>
            <a:off x="3262039" y="1289133"/>
            <a:ext cx="2808000" cy="44513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t>Aanpak </a:t>
            </a:r>
            <a:r>
              <a:rPr lang="en-US" dirty="0"/>
              <a:t>🛠️</a:t>
            </a:r>
            <a:endParaRPr lang="nl-NL" dirty="0"/>
          </a:p>
        </p:txBody>
      </p:sp>
      <p:sp>
        <p:nvSpPr>
          <p:cNvPr id="9" name="Rechthoek 8">
            <a:extLst>
              <a:ext uri="{FF2B5EF4-FFF2-40B4-BE49-F238E27FC236}">
                <a16:creationId xmlns:a16="http://schemas.microsoft.com/office/drawing/2014/main" id="{C735EC63-ED56-87FF-1123-A9D54C316589}"/>
              </a:ext>
            </a:extLst>
          </p:cNvPr>
          <p:cNvSpPr/>
          <p:nvPr/>
        </p:nvSpPr>
        <p:spPr>
          <a:xfrm>
            <a:off x="6268883" y="1289133"/>
            <a:ext cx="2808000" cy="44513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t>Boodschap </a:t>
            </a:r>
            <a:r>
              <a:rPr lang="en-US" dirty="0"/>
              <a:t>💬</a:t>
            </a:r>
            <a:r>
              <a:rPr lang="nl-NL" dirty="0"/>
              <a:t> </a:t>
            </a:r>
          </a:p>
        </p:txBody>
      </p:sp>
      <p:sp>
        <p:nvSpPr>
          <p:cNvPr id="10" name="Rechthoek 9">
            <a:extLst>
              <a:ext uri="{FF2B5EF4-FFF2-40B4-BE49-F238E27FC236}">
                <a16:creationId xmlns:a16="http://schemas.microsoft.com/office/drawing/2014/main" id="{73D8A284-DA24-08C8-8BA9-857A242104A9}"/>
              </a:ext>
            </a:extLst>
          </p:cNvPr>
          <p:cNvSpPr/>
          <p:nvPr/>
        </p:nvSpPr>
        <p:spPr>
          <a:xfrm>
            <a:off x="9275728" y="1289133"/>
            <a:ext cx="2808000" cy="44513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a:t>Kanalen </a:t>
            </a:r>
            <a:r>
              <a:rPr lang="en-US"/>
              <a:t>📣</a:t>
            </a:r>
            <a:endParaRPr lang="nl-NL"/>
          </a:p>
        </p:txBody>
      </p:sp>
      <p:sp>
        <p:nvSpPr>
          <p:cNvPr id="11" name="Rechthoek 10">
            <a:extLst>
              <a:ext uri="{FF2B5EF4-FFF2-40B4-BE49-F238E27FC236}">
                <a16:creationId xmlns:a16="http://schemas.microsoft.com/office/drawing/2014/main" id="{7E239BFA-20CB-D9EA-E2E0-5BDFB56F1F03}"/>
              </a:ext>
            </a:extLst>
          </p:cNvPr>
          <p:cNvSpPr/>
          <p:nvPr/>
        </p:nvSpPr>
        <p:spPr>
          <a:xfrm>
            <a:off x="185436" y="3746035"/>
            <a:ext cx="2808000" cy="44513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t>Formats </a:t>
            </a:r>
            <a:r>
              <a:rPr lang="en-US" dirty="0"/>
              <a:t>🧩</a:t>
            </a:r>
            <a:r>
              <a:rPr lang="nl-NL" dirty="0"/>
              <a:t>	</a:t>
            </a:r>
          </a:p>
        </p:txBody>
      </p:sp>
      <p:sp>
        <p:nvSpPr>
          <p:cNvPr id="12" name="Rechthoek 11">
            <a:extLst>
              <a:ext uri="{FF2B5EF4-FFF2-40B4-BE49-F238E27FC236}">
                <a16:creationId xmlns:a16="http://schemas.microsoft.com/office/drawing/2014/main" id="{AADC3B36-07F9-41C1-C674-62223FA60BE7}"/>
              </a:ext>
            </a:extLst>
          </p:cNvPr>
          <p:cNvSpPr/>
          <p:nvPr/>
        </p:nvSpPr>
        <p:spPr>
          <a:xfrm>
            <a:off x="3280836" y="3746038"/>
            <a:ext cx="2808000" cy="44513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a:t>Ritme </a:t>
            </a:r>
            <a:r>
              <a:rPr lang="en-US"/>
              <a:t>⏱</a:t>
            </a:r>
            <a:r>
              <a:rPr lang="nl-NL"/>
              <a:t>	</a:t>
            </a:r>
          </a:p>
        </p:txBody>
      </p:sp>
      <p:sp>
        <p:nvSpPr>
          <p:cNvPr id="13" name="Rechthoek 12">
            <a:extLst>
              <a:ext uri="{FF2B5EF4-FFF2-40B4-BE49-F238E27FC236}">
                <a16:creationId xmlns:a16="http://schemas.microsoft.com/office/drawing/2014/main" id="{0E324732-4D2D-4D1F-DE11-CA19418E926A}"/>
              </a:ext>
            </a:extLst>
          </p:cNvPr>
          <p:cNvSpPr/>
          <p:nvPr/>
        </p:nvSpPr>
        <p:spPr>
          <a:xfrm>
            <a:off x="6278282" y="3746036"/>
            <a:ext cx="2808000" cy="44513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a:t>Rollen  </a:t>
            </a:r>
            <a:r>
              <a:rPr lang="en-US">
                <a:highlight>
                  <a:srgbClr val="FFFF00"/>
                </a:highlight>
              </a:rPr>
              <a:t>👥</a:t>
            </a:r>
            <a:r>
              <a:rPr lang="nl-NL"/>
              <a:t> </a:t>
            </a:r>
          </a:p>
        </p:txBody>
      </p:sp>
      <p:sp>
        <p:nvSpPr>
          <p:cNvPr id="14" name="Rechthoek 13">
            <a:extLst>
              <a:ext uri="{FF2B5EF4-FFF2-40B4-BE49-F238E27FC236}">
                <a16:creationId xmlns:a16="http://schemas.microsoft.com/office/drawing/2014/main" id="{67D616E7-2DC0-0B3A-9D6C-A5B4ED2EEDED}"/>
              </a:ext>
            </a:extLst>
          </p:cNvPr>
          <p:cNvSpPr/>
          <p:nvPr/>
        </p:nvSpPr>
        <p:spPr>
          <a:xfrm>
            <a:off x="9275728" y="3746037"/>
            <a:ext cx="2808000" cy="44513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a:t>Evaluatie </a:t>
            </a:r>
            <a:r>
              <a:rPr lang="en-US"/>
              <a:t>🔁</a:t>
            </a:r>
            <a:endParaRPr lang="nl-NL"/>
          </a:p>
        </p:txBody>
      </p:sp>
      <p:sp>
        <p:nvSpPr>
          <p:cNvPr id="3" name="Rechthoek 2">
            <a:extLst>
              <a:ext uri="{FF2B5EF4-FFF2-40B4-BE49-F238E27FC236}">
                <a16:creationId xmlns:a16="http://schemas.microsoft.com/office/drawing/2014/main" id="{24844B0A-704E-8F3D-CA3C-5668A1192967}"/>
              </a:ext>
            </a:extLst>
          </p:cNvPr>
          <p:cNvSpPr/>
          <p:nvPr/>
        </p:nvSpPr>
        <p:spPr>
          <a:xfrm>
            <a:off x="185436" y="1734268"/>
            <a:ext cx="2808000" cy="1800000"/>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marL="285750" indent="-285750">
              <a:buFont typeface="Arial" panose="020B0604020202020204" pitchFamily="34" charset="0"/>
              <a:buChar char="•"/>
            </a:pPr>
            <a:endParaRPr lang="nl-NL" dirty="0"/>
          </a:p>
        </p:txBody>
      </p:sp>
      <p:sp>
        <p:nvSpPr>
          <p:cNvPr id="4" name="Rechthoek 3">
            <a:extLst>
              <a:ext uri="{FF2B5EF4-FFF2-40B4-BE49-F238E27FC236}">
                <a16:creationId xmlns:a16="http://schemas.microsoft.com/office/drawing/2014/main" id="{958AA5C7-A531-762C-C40B-BE46C0888857}"/>
              </a:ext>
            </a:extLst>
          </p:cNvPr>
          <p:cNvSpPr/>
          <p:nvPr/>
        </p:nvSpPr>
        <p:spPr>
          <a:xfrm>
            <a:off x="3262038" y="1734268"/>
            <a:ext cx="2808001" cy="1800000"/>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endParaRPr lang="nl-NL" sz="1400" dirty="0"/>
          </a:p>
          <a:p>
            <a:pPr marL="285750" indent="-285750">
              <a:buFont typeface="Arial" panose="020B0604020202020204" pitchFamily="34" charset="0"/>
              <a:buChar char="•"/>
            </a:pPr>
            <a:endParaRPr lang="nl-NL" sz="1400" dirty="0"/>
          </a:p>
        </p:txBody>
      </p:sp>
      <p:sp>
        <p:nvSpPr>
          <p:cNvPr id="15" name="Rechthoek 14">
            <a:extLst>
              <a:ext uri="{FF2B5EF4-FFF2-40B4-BE49-F238E27FC236}">
                <a16:creationId xmlns:a16="http://schemas.microsoft.com/office/drawing/2014/main" id="{AF1E7AF6-FE77-5040-B59D-5C0DD84AA2D1}"/>
              </a:ext>
            </a:extLst>
          </p:cNvPr>
          <p:cNvSpPr/>
          <p:nvPr/>
        </p:nvSpPr>
        <p:spPr>
          <a:xfrm>
            <a:off x="6267717" y="1734268"/>
            <a:ext cx="2808000" cy="1800000"/>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endParaRPr lang="nl-NL" sz="1400" dirty="0"/>
          </a:p>
        </p:txBody>
      </p:sp>
      <p:sp>
        <p:nvSpPr>
          <p:cNvPr id="16" name="Rechthoek 15">
            <a:extLst>
              <a:ext uri="{FF2B5EF4-FFF2-40B4-BE49-F238E27FC236}">
                <a16:creationId xmlns:a16="http://schemas.microsoft.com/office/drawing/2014/main" id="{66C7A35E-896E-DA82-5B53-DCBCCB60994D}"/>
              </a:ext>
            </a:extLst>
          </p:cNvPr>
          <p:cNvSpPr/>
          <p:nvPr/>
        </p:nvSpPr>
        <p:spPr>
          <a:xfrm>
            <a:off x="9278062" y="1760006"/>
            <a:ext cx="2808000" cy="1800000"/>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endParaRPr lang="nl-NL" sz="1400" dirty="0"/>
          </a:p>
        </p:txBody>
      </p:sp>
      <p:sp>
        <p:nvSpPr>
          <p:cNvPr id="17" name="Rechthoek 16">
            <a:extLst>
              <a:ext uri="{FF2B5EF4-FFF2-40B4-BE49-F238E27FC236}">
                <a16:creationId xmlns:a16="http://schemas.microsoft.com/office/drawing/2014/main" id="{227767F6-FCD4-E502-3891-ABA6BE451CB9}"/>
              </a:ext>
            </a:extLst>
          </p:cNvPr>
          <p:cNvSpPr/>
          <p:nvPr/>
        </p:nvSpPr>
        <p:spPr>
          <a:xfrm>
            <a:off x="185436" y="4191173"/>
            <a:ext cx="2808000" cy="1800000"/>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endParaRPr lang="nl-NL" sz="1400" dirty="0"/>
          </a:p>
        </p:txBody>
      </p:sp>
      <p:sp>
        <p:nvSpPr>
          <p:cNvPr id="18" name="Rechthoek 17">
            <a:extLst>
              <a:ext uri="{FF2B5EF4-FFF2-40B4-BE49-F238E27FC236}">
                <a16:creationId xmlns:a16="http://schemas.microsoft.com/office/drawing/2014/main" id="{3C48AE83-6430-BF01-5145-E8C615874505}"/>
              </a:ext>
            </a:extLst>
          </p:cNvPr>
          <p:cNvSpPr/>
          <p:nvPr/>
        </p:nvSpPr>
        <p:spPr>
          <a:xfrm>
            <a:off x="3280836" y="4191173"/>
            <a:ext cx="2808000" cy="1800000"/>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endParaRPr lang="nl-NL" sz="1400" dirty="0"/>
          </a:p>
          <a:p>
            <a:endParaRPr lang="nl-NL" sz="1400" dirty="0"/>
          </a:p>
          <a:p>
            <a:pPr marL="285750" indent="-285750">
              <a:buFont typeface="Arial" panose="020B0604020202020204" pitchFamily="34" charset="0"/>
              <a:buChar char="•"/>
            </a:pPr>
            <a:endParaRPr lang="nl-NL" sz="1400" dirty="0"/>
          </a:p>
        </p:txBody>
      </p:sp>
      <p:sp>
        <p:nvSpPr>
          <p:cNvPr id="19" name="Rechthoek 18">
            <a:extLst>
              <a:ext uri="{FF2B5EF4-FFF2-40B4-BE49-F238E27FC236}">
                <a16:creationId xmlns:a16="http://schemas.microsoft.com/office/drawing/2014/main" id="{EEF115CE-5962-CF81-4C3C-15B141DCAE35}"/>
              </a:ext>
            </a:extLst>
          </p:cNvPr>
          <p:cNvSpPr/>
          <p:nvPr/>
        </p:nvSpPr>
        <p:spPr>
          <a:xfrm>
            <a:off x="6278282" y="4191173"/>
            <a:ext cx="2808000" cy="1800000"/>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endParaRPr lang="nl-NL" sz="1400" dirty="0"/>
          </a:p>
        </p:txBody>
      </p:sp>
      <p:sp>
        <p:nvSpPr>
          <p:cNvPr id="20" name="Rechthoek 19">
            <a:extLst>
              <a:ext uri="{FF2B5EF4-FFF2-40B4-BE49-F238E27FC236}">
                <a16:creationId xmlns:a16="http://schemas.microsoft.com/office/drawing/2014/main" id="{716A020B-05E5-3FD6-00BA-A2A7EC932215}"/>
              </a:ext>
            </a:extLst>
          </p:cNvPr>
          <p:cNvSpPr/>
          <p:nvPr/>
        </p:nvSpPr>
        <p:spPr>
          <a:xfrm>
            <a:off x="9275728" y="4191173"/>
            <a:ext cx="2808000" cy="1800000"/>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endParaRPr lang="nl-NL" sz="1400" dirty="0"/>
          </a:p>
        </p:txBody>
      </p:sp>
      <p:sp>
        <p:nvSpPr>
          <p:cNvPr id="26" name="Subtitle 3">
            <a:extLst>
              <a:ext uri="{FF2B5EF4-FFF2-40B4-BE49-F238E27FC236}">
                <a16:creationId xmlns:a16="http://schemas.microsoft.com/office/drawing/2014/main" id="{4BD52902-492F-E402-6193-2FE9BAB541D1}"/>
              </a:ext>
            </a:extLst>
          </p:cNvPr>
          <p:cNvSpPr txBox="1">
            <a:spLocks/>
          </p:cNvSpPr>
          <p:nvPr/>
        </p:nvSpPr>
        <p:spPr>
          <a:xfrm>
            <a:off x="0" y="292100"/>
            <a:ext cx="12192000" cy="4451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a:solidFill>
                  <a:schemeClr val="bg1"/>
                </a:solidFill>
                <a:latin typeface="Arial" panose="020B0604020202020204" pitchFamily="34" charset="0"/>
                <a:cs typeface="Arial" panose="020B0604020202020204" pitchFamily="34" charset="0"/>
              </a:rPr>
              <a:t>COMMUNICATIE CANVAS Rotary Wijk </a:t>
            </a:r>
            <a:r>
              <a:rPr lang="en-US" sz="2400" b="1" err="1">
                <a:solidFill>
                  <a:schemeClr val="bg1"/>
                </a:solidFill>
                <a:latin typeface="Arial" panose="020B0604020202020204" pitchFamily="34" charset="0"/>
                <a:cs typeface="Arial" panose="020B0604020202020204" pitchFamily="34" charset="0"/>
              </a:rPr>
              <a:t>bij</a:t>
            </a:r>
            <a:r>
              <a:rPr lang="en-US" sz="2400" b="1">
                <a:solidFill>
                  <a:schemeClr val="bg1"/>
                </a:solidFill>
                <a:latin typeface="Arial" panose="020B0604020202020204" pitchFamily="34" charset="0"/>
                <a:cs typeface="Arial" panose="020B0604020202020204" pitchFamily="34" charset="0"/>
              </a:rPr>
              <a:t> </a:t>
            </a:r>
            <a:r>
              <a:rPr lang="en-US" sz="2400" b="1" err="1">
                <a:solidFill>
                  <a:schemeClr val="bg1"/>
                </a:solidFill>
                <a:latin typeface="Arial" panose="020B0604020202020204" pitchFamily="34" charset="0"/>
                <a:cs typeface="Arial" panose="020B0604020202020204" pitchFamily="34" charset="0"/>
              </a:rPr>
              <a:t>Duurstede</a:t>
            </a:r>
            <a:r>
              <a:rPr lang="en-US" sz="2400" b="1">
                <a:solidFill>
                  <a:schemeClr val="bg1"/>
                </a:solidFill>
                <a:latin typeface="Arial" panose="020B0604020202020204" pitchFamily="34" charset="0"/>
                <a:cs typeface="Arial" panose="020B0604020202020204" pitchFamily="34" charset="0"/>
              </a:rPr>
              <a:t> 2025 – 2026</a:t>
            </a:r>
          </a:p>
        </p:txBody>
      </p:sp>
      <p:sp>
        <p:nvSpPr>
          <p:cNvPr id="24" name="Pijl: rechts 23">
            <a:extLst>
              <a:ext uri="{FF2B5EF4-FFF2-40B4-BE49-F238E27FC236}">
                <a16:creationId xmlns:a16="http://schemas.microsoft.com/office/drawing/2014/main" id="{9114D248-8719-7AC5-8543-1C789C49A7CE}"/>
              </a:ext>
            </a:extLst>
          </p:cNvPr>
          <p:cNvSpPr/>
          <p:nvPr/>
        </p:nvSpPr>
        <p:spPr>
          <a:xfrm>
            <a:off x="4243768" y="888517"/>
            <a:ext cx="902970" cy="18009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5" name="Pijl: rechts 24">
            <a:extLst>
              <a:ext uri="{FF2B5EF4-FFF2-40B4-BE49-F238E27FC236}">
                <a16:creationId xmlns:a16="http://schemas.microsoft.com/office/drawing/2014/main" id="{4D95BDAD-C748-AD22-2BF2-5445376A6B30}"/>
              </a:ext>
            </a:extLst>
          </p:cNvPr>
          <p:cNvSpPr/>
          <p:nvPr/>
        </p:nvSpPr>
        <p:spPr>
          <a:xfrm>
            <a:off x="6874933" y="878679"/>
            <a:ext cx="902970" cy="18009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7" name="Rechthoek 26">
            <a:extLst>
              <a:ext uri="{FF2B5EF4-FFF2-40B4-BE49-F238E27FC236}">
                <a16:creationId xmlns:a16="http://schemas.microsoft.com/office/drawing/2014/main" id="{BC00571B-BB49-6C98-32A3-AF063372EBBD}"/>
              </a:ext>
            </a:extLst>
          </p:cNvPr>
          <p:cNvSpPr/>
          <p:nvPr/>
        </p:nvSpPr>
        <p:spPr>
          <a:xfrm>
            <a:off x="2321707" y="809748"/>
            <a:ext cx="1918257" cy="33762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200" dirty="0"/>
              <a:t>1. Inventariseren</a:t>
            </a:r>
          </a:p>
        </p:txBody>
      </p:sp>
      <p:sp>
        <p:nvSpPr>
          <p:cNvPr id="28" name="Rechthoek 27">
            <a:extLst>
              <a:ext uri="{FF2B5EF4-FFF2-40B4-BE49-F238E27FC236}">
                <a16:creationId xmlns:a16="http://schemas.microsoft.com/office/drawing/2014/main" id="{20BFEF27-A0C5-3FE4-23D9-E8FAD4A3CC58}"/>
              </a:ext>
            </a:extLst>
          </p:cNvPr>
          <p:cNvSpPr/>
          <p:nvPr/>
        </p:nvSpPr>
        <p:spPr>
          <a:xfrm>
            <a:off x="5142934" y="808081"/>
            <a:ext cx="1728195" cy="31903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200"/>
              <a:t>2. Kiezen</a:t>
            </a:r>
          </a:p>
        </p:txBody>
      </p:sp>
      <p:sp>
        <p:nvSpPr>
          <p:cNvPr id="29" name="Rechthoek 28">
            <a:extLst>
              <a:ext uri="{FF2B5EF4-FFF2-40B4-BE49-F238E27FC236}">
                <a16:creationId xmlns:a16="http://schemas.microsoft.com/office/drawing/2014/main" id="{7DE46FCF-EAD1-690A-A072-D1A3BABB4A49}"/>
              </a:ext>
            </a:extLst>
          </p:cNvPr>
          <p:cNvSpPr/>
          <p:nvPr/>
        </p:nvSpPr>
        <p:spPr>
          <a:xfrm>
            <a:off x="7777903" y="736489"/>
            <a:ext cx="1918257" cy="44513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200"/>
              <a:t>3. Vastleggen</a:t>
            </a:r>
          </a:p>
        </p:txBody>
      </p:sp>
    </p:spTree>
    <p:custDataLst>
      <p:tags r:id="rId1"/>
    </p:custDataLst>
    <p:extLst>
      <p:ext uri="{BB962C8B-B14F-4D97-AF65-F5344CB8AC3E}">
        <p14:creationId xmlns:p14="http://schemas.microsoft.com/office/powerpoint/2010/main" val="3608662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500" fill="hold"/>
                                        <p:tgtEl>
                                          <p:spTgt spid="15"/>
                                        </p:tgtEl>
                                        <p:attrNameLst>
                                          <p:attrName>ppt_x</p:attrName>
                                        </p:attrNameLst>
                                      </p:cBhvr>
                                      <p:tavLst>
                                        <p:tav tm="0">
                                          <p:val>
                                            <p:strVal val="#ppt_x"/>
                                          </p:val>
                                        </p:tav>
                                        <p:tav tm="100000">
                                          <p:val>
                                            <p:strVal val="#ppt_x"/>
                                          </p:val>
                                        </p:tav>
                                      </p:tavLst>
                                    </p:anim>
                                    <p:anim calcmode="lin" valueType="num">
                                      <p:cBhvr additive="base">
                                        <p:cTn id="4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additive="base">
                                        <p:cTn id="53" dur="500" fill="hold"/>
                                        <p:tgtEl>
                                          <p:spTgt spid="10"/>
                                        </p:tgtEl>
                                        <p:attrNameLst>
                                          <p:attrName>ppt_x</p:attrName>
                                        </p:attrNameLst>
                                      </p:cBhvr>
                                      <p:tavLst>
                                        <p:tav tm="0">
                                          <p:val>
                                            <p:strVal val="#ppt_x"/>
                                          </p:val>
                                        </p:tav>
                                        <p:tav tm="100000">
                                          <p:val>
                                            <p:strVal val="#ppt_x"/>
                                          </p:val>
                                        </p:tav>
                                      </p:tavLst>
                                    </p:anim>
                                    <p:anim calcmode="lin" valueType="num">
                                      <p:cBhvr additive="base">
                                        <p:cTn id="54" dur="500" fill="hold"/>
                                        <p:tgtEl>
                                          <p:spTgt spid="10"/>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additive="base">
                                        <p:cTn id="57" dur="500" fill="hold"/>
                                        <p:tgtEl>
                                          <p:spTgt spid="16"/>
                                        </p:tgtEl>
                                        <p:attrNameLst>
                                          <p:attrName>ppt_x</p:attrName>
                                        </p:attrNameLst>
                                      </p:cBhvr>
                                      <p:tavLst>
                                        <p:tav tm="0">
                                          <p:val>
                                            <p:strVal val="#ppt_x"/>
                                          </p:val>
                                        </p:tav>
                                        <p:tav tm="100000">
                                          <p:val>
                                            <p:strVal val="#ppt_x"/>
                                          </p:val>
                                        </p:tav>
                                      </p:tavLst>
                                    </p:anim>
                                    <p:anim calcmode="lin" valueType="num">
                                      <p:cBhvr additive="base">
                                        <p:cTn id="5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additive="base">
                                        <p:cTn id="63" dur="500" fill="hold"/>
                                        <p:tgtEl>
                                          <p:spTgt spid="11"/>
                                        </p:tgtEl>
                                        <p:attrNameLst>
                                          <p:attrName>ppt_x</p:attrName>
                                        </p:attrNameLst>
                                      </p:cBhvr>
                                      <p:tavLst>
                                        <p:tav tm="0">
                                          <p:val>
                                            <p:strVal val="#ppt_x"/>
                                          </p:val>
                                        </p:tav>
                                        <p:tav tm="100000">
                                          <p:val>
                                            <p:strVal val="#ppt_x"/>
                                          </p:val>
                                        </p:tav>
                                      </p:tavLst>
                                    </p:anim>
                                    <p:anim calcmode="lin" valueType="num">
                                      <p:cBhvr additive="base">
                                        <p:cTn id="64" dur="500" fill="hold"/>
                                        <p:tgtEl>
                                          <p:spTgt spid="1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additive="base">
                                        <p:cTn id="67" dur="500" fill="hold"/>
                                        <p:tgtEl>
                                          <p:spTgt spid="17"/>
                                        </p:tgtEl>
                                        <p:attrNameLst>
                                          <p:attrName>ppt_x</p:attrName>
                                        </p:attrNameLst>
                                      </p:cBhvr>
                                      <p:tavLst>
                                        <p:tav tm="0">
                                          <p:val>
                                            <p:strVal val="#ppt_x"/>
                                          </p:val>
                                        </p:tav>
                                        <p:tav tm="100000">
                                          <p:val>
                                            <p:strVal val="#ppt_x"/>
                                          </p:val>
                                        </p:tav>
                                      </p:tavLst>
                                    </p:anim>
                                    <p:anim calcmode="lin" valueType="num">
                                      <p:cBhvr additive="base">
                                        <p:cTn id="6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additive="base">
                                        <p:cTn id="73" dur="500" fill="hold"/>
                                        <p:tgtEl>
                                          <p:spTgt spid="12"/>
                                        </p:tgtEl>
                                        <p:attrNameLst>
                                          <p:attrName>ppt_x</p:attrName>
                                        </p:attrNameLst>
                                      </p:cBhvr>
                                      <p:tavLst>
                                        <p:tav tm="0">
                                          <p:val>
                                            <p:strVal val="#ppt_x"/>
                                          </p:val>
                                        </p:tav>
                                        <p:tav tm="100000">
                                          <p:val>
                                            <p:strVal val="#ppt_x"/>
                                          </p:val>
                                        </p:tav>
                                      </p:tavLst>
                                    </p:anim>
                                    <p:anim calcmode="lin" valueType="num">
                                      <p:cBhvr additive="base">
                                        <p:cTn id="74" dur="500" fill="hold"/>
                                        <p:tgtEl>
                                          <p:spTgt spid="12"/>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18"/>
                                        </p:tgtEl>
                                        <p:attrNameLst>
                                          <p:attrName>style.visibility</p:attrName>
                                        </p:attrNameLst>
                                      </p:cBhvr>
                                      <p:to>
                                        <p:strVal val="visible"/>
                                      </p:to>
                                    </p:set>
                                    <p:anim calcmode="lin" valueType="num">
                                      <p:cBhvr additive="base">
                                        <p:cTn id="77" dur="500" fill="hold"/>
                                        <p:tgtEl>
                                          <p:spTgt spid="18"/>
                                        </p:tgtEl>
                                        <p:attrNameLst>
                                          <p:attrName>ppt_x</p:attrName>
                                        </p:attrNameLst>
                                      </p:cBhvr>
                                      <p:tavLst>
                                        <p:tav tm="0">
                                          <p:val>
                                            <p:strVal val="#ppt_x"/>
                                          </p:val>
                                        </p:tav>
                                        <p:tav tm="100000">
                                          <p:val>
                                            <p:strVal val="#ppt_x"/>
                                          </p:val>
                                        </p:tav>
                                      </p:tavLst>
                                    </p:anim>
                                    <p:anim calcmode="lin" valueType="num">
                                      <p:cBhvr additive="base">
                                        <p:cTn id="7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ppt_x"/>
                                          </p:val>
                                        </p:tav>
                                        <p:tav tm="100000">
                                          <p:val>
                                            <p:strVal val="#ppt_x"/>
                                          </p:val>
                                        </p:tav>
                                      </p:tavLst>
                                    </p:anim>
                                    <p:anim calcmode="lin" valueType="num">
                                      <p:cBhvr additive="base">
                                        <p:cTn id="84" dur="500" fill="hold"/>
                                        <p:tgtEl>
                                          <p:spTgt spid="1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additive="base">
                                        <p:cTn id="87" dur="500" fill="hold"/>
                                        <p:tgtEl>
                                          <p:spTgt spid="19"/>
                                        </p:tgtEl>
                                        <p:attrNameLst>
                                          <p:attrName>ppt_x</p:attrName>
                                        </p:attrNameLst>
                                      </p:cBhvr>
                                      <p:tavLst>
                                        <p:tav tm="0">
                                          <p:val>
                                            <p:strVal val="#ppt_x"/>
                                          </p:val>
                                        </p:tav>
                                        <p:tav tm="100000">
                                          <p:val>
                                            <p:strVal val="#ppt_x"/>
                                          </p:val>
                                        </p:tav>
                                      </p:tavLst>
                                    </p:anim>
                                    <p:anim calcmode="lin" valueType="num">
                                      <p:cBhvr additive="base">
                                        <p:cTn id="8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14"/>
                                        </p:tgtEl>
                                        <p:attrNameLst>
                                          <p:attrName>style.visibility</p:attrName>
                                        </p:attrNameLst>
                                      </p:cBhvr>
                                      <p:to>
                                        <p:strVal val="visible"/>
                                      </p:to>
                                    </p:set>
                                    <p:anim calcmode="lin" valueType="num">
                                      <p:cBhvr additive="base">
                                        <p:cTn id="93" dur="500" fill="hold"/>
                                        <p:tgtEl>
                                          <p:spTgt spid="14"/>
                                        </p:tgtEl>
                                        <p:attrNameLst>
                                          <p:attrName>ppt_x</p:attrName>
                                        </p:attrNameLst>
                                      </p:cBhvr>
                                      <p:tavLst>
                                        <p:tav tm="0">
                                          <p:val>
                                            <p:strVal val="#ppt_x"/>
                                          </p:val>
                                        </p:tav>
                                        <p:tav tm="100000">
                                          <p:val>
                                            <p:strVal val="#ppt_x"/>
                                          </p:val>
                                        </p:tav>
                                      </p:tavLst>
                                    </p:anim>
                                    <p:anim calcmode="lin" valueType="num">
                                      <p:cBhvr additive="base">
                                        <p:cTn id="94" dur="500" fill="hold"/>
                                        <p:tgtEl>
                                          <p:spTgt spid="14"/>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additive="base">
                                        <p:cTn id="97" dur="500" fill="hold"/>
                                        <p:tgtEl>
                                          <p:spTgt spid="20"/>
                                        </p:tgtEl>
                                        <p:attrNameLst>
                                          <p:attrName>ppt_x</p:attrName>
                                        </p:attrNameLst>
                                      </p:cBhvr>
                                      <p:tavLst>
                                        <p:tav tm="0">
                                          <p:val>
                                            <p:strVal val="#ppt_x"/>
                                          </p:val>
                                        </p:tav>
                                        <p:tav tm="100000">
                                          <p:val>
                                            <p:strVal val="#ppt_x"/>
                                          </p:val>
                                        </p:tav>
                                      </p:tavLst>
                                    </p:anim>
                                    <p:anim calcmode="lin" valueType="num">
                                      <p:cBhvr additive="base">
                                        <p:cTn id="9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3" grpId="0" animBg="1"/>
      <p:bldP spid="4" grpId="0" animBg="1"/>
      <p:bldP spid="15" grpId="0" animBg="1"/>
      <p:bldP spid="16" grpId="0" animBg="1"/>
      <p:bldP spid="17" grpId="0" animBg="1"/>
      <p:bldP spid="18" grpId="0" animBg="1"/>
      <p:bldP spid="19" grpId="0" animBg="1"/>
      <p:bldP spid="20" grpId="0" animBg="1"/>
      <p:bldP spid="24" grpId="0" animBg="1"/>
      <p:bldP spid="25" grpId="0" animBg="1"/>
      <p:bldP spid="27" grpId="0" animBg="1"/>
      <p:bldP spid="28" grpId="0" animBg="1"/>
      <p:bldP spid="2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E30B71-50C9-E19A-3472-9301B07C5838}"/>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78FFC5C0-E87F-E9FA-4EC1-390434FF42EE}"/>
              </a:ext>
            </a:extLst>
          </p:cNvPr>
          <p:cNvSpPr/>
          <p:nvPr/>
        </p:nvSpPr>
        <p:spPr>
          <a:xfrm>
            <a:off x="0" y="0"/>
            <a:ext cx="12192000" cy="6858000"/>
          </a:xfrm>
          <a:prstGeom prst="rect">
            <a:avLst/>
          </a:prstGeom>
          <a:solidFill>
            <a:srgbClr val="005D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6">
            <a:extLst>
              <a:ext uri="{FF2B5EF4-FFF2-40B4-BE49-F238E27FC236}">
                <a16:creationId xmlns:a16="http://schemas.microsoft.com/office/drawing/2014/main" id="{5DC8C4ED-A44C-266F-D4BD-89B3BD128E1F}"/>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en-US" sz="3600" b="1">
                <a:solidFill>
                  <a:srgbClr val="DA1A5A"/>
                </a:solidFill>
              </a:rPr>
              <a:t>Title Page Option</a:t>
            </a:r>
            <a:endParaRPr lang="en-US" sz="3600" b="1">
              <a:solidFill>
                <a:srgbClr val="DA1A5A"/>
              </a:solidFill>
              <a:latin typeface="Arial" panose="020B0604020202020204" pitchFamily="34" charset="0"/>
              <a:ea typeface="Arial" charset="0"/>
              <a:cs typeface="Arial" panose="020B0604020202020204" pitchFamily="34" charset="0"/>
            </a:endParaRPr>
          </a:p>
        </p:txBody>
      </p:sp>
      <p:sp>
        <p:nvSpPr>
          <p:cNvPr id="3" name="Subtitle 14">
            <a:extLst>
              <a:ext uri="{FF2B5EF4-FFF2-40B4-BE49-F238E27FC236}">
                <a16:creationId xmlns:a16="http://schemas.microsoft.com/office/drawing/2014/main" id="{C2B8196B-4273-E408-F8E6-AD98238AD1E3}"/>
              </a:ext>
            </a:extLst>
          </p:cNvPr>
          <p:cNvSpPr txBox="1">
            <a:spLocks/>
          </p:cNvSpPr>
          <p:nvPr/>
        </p:nvSpPr>
        <p:spPr>
          <a:xfrm>
            <a:off x="759131" y="5051114"/>
            <a:ext cx="4015367" cy="867773"/>
          </a:xfrm>
          <a:prstGeom prst="rect">
            <a:avLst/>
          </a:prstGeom>
          <a:solidFill>
            <a:srgbClr val="005DAC"/>
          </a:solidFill>
          <a:ln>
            <a:solidFill>
              <a:srgbClr val="005DAC"/>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chemeClr val="bg1"/>
                </a:solidFill>
              </a:rPr>
              <a:t>Hoe later je </a:t>
            </a:r>
            <a:r>
              <a:rPr lang="en-US" sz="2400" dirty="0" err="1">
                <a:solidFill>
                  <a:schemeClr val="bg1"/>
                </a:solidFill>
              </a:rPr>
              <a:t>ingrijpt</a:t>
            </a:r>
            <a:r>
              <a:rPr lang="en-US" sz="2400" dirty="0">
                <a:solidFill>
                  <a:schemeClr val="bg1"/>
                </a:solidFill>
              </a:rPr>
              <a:t>, hoe </a:t>
            </a:r>
            <a:r>
              <a:rPr lang="en-US" sz="2400" dirty="0" err="1">
                <a:solidFill>
                  <a:schemeClr val="bg1"/>
                </a:solidFill>
              </a:rPr>
              <a:t>moeilijker</a:t>
            </a:r>
            <a:r>
              <a:rPr lang="en-US" sz="2400" dirty="0">
                <a:solidFill>
                  <a:schemeClr val="bg1"/>
                </a:solidFill>
              </a:rPr>
              <a:t> </a:t>
            </a:r>
            <a:r>
              <a:rPr lang="en-US" sz="2400" dirty="0" err="1">
                <a:solidFill>
                  <a:schemeClr val="bg1"/>
                </a:solidFill>
              </a:rPr>
              <a:t>herstel</a:t>
            </a:r>
            <a:r>
              <a:rPr lang="en-US" sz="2400" dirty="0">
                <a:solidFill>
                  <a:schemeClr val="bg1"/>
                </a:solidFill>
              </a:rPr>
              <a:t>. </a:t>
            </a:r>
          </a:p>
        </p:txBody>
      </p:sp>
      <p:pic>
        <p:nvPicPr>
          <p:cNvPr id="7" name="Afbeelding 6" descr="Afbeelding met tekst, schermopname, hemel&#10;&#10;Door AI gegenereerde inhoud is mogelijk onjuist.">
            <a:extLst>
              <a:ext uri="{FF2B5EF4-FFF2-40B4-BE49-F238E27FC236}">
                <a16:creationId xmlns:a16="http://schemas.microsoft.com/office/drawing/2014/main" id="{E612DE3F-67C0-B637-828B-0D39BC9EFE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0"/>
            <a:ext cx="6858000" cy="6858000"/>
          </a:xfrm>
          <a:prstGeom prst="rect">
            <a:avLst/>
          </a:prstGeom>
        </p:spPr>
      </p:pic>
      <p:sp>
        <p:nvSpPr>
          <p:cNvPr id="2" name="Subtitle 3">
            <a:extLst>
              <a:ext uri="{FF2B5EF4-FFF2-40B4-BE49-F238E27FC236}">
                <a16:creationId xmlns:a16="http://schemas.microsoft.com/office/drawing/2014/main" id="{1E9480B2-CECD-6A4F-F3AB-56570C8E9033}"/>
              </a:ext>
            </a:extLst>
          </p:cNvPr>
          <p:cNvSpPr txBox="1">
            <a:spLocks/>
          </p:cNvSpPr>
          <p:nvPr/>
        </p:nvSpPr>
        <p:spPr>
          <a:xfrm>
            <a:off x="0" y="580126"/>
            <a:ext cx="5177307" cy="8219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a:solidFill>
                  <a:schemeClr val="bg1"/>
                </a:solidFill>
                <a:latin typeface="Arial" panose="020B0604020202020204" pitchFamily="34" charset="0"/>
                <a:cs typeface="Arial" panose="020B0604020202020204" pitchFamily="34" charset="0"/>
              </a:rPr>
              <a:t>..</a:t>
            </a:r>
          </a:p>
        </p:txBody>
      </p:sp>
      <p:sp>
        <p:nvSpPr>
          <p:cNvPr id="4" name="Subtitle 14">
            <a:extLst>
              <a:ext uri="{FF2B5EF4-FFF2-40B4-BE49-F238E27FC236}">
                <a16:creationId xmlns:a16="http://schemas.microsoft.com/office/drawing/2014/main" id="{AF574C89-E697-145E-79BE-CA0D591E52D2}"/>
              </a:ext>
            </a:extLst>
          </p:cNvPr>
          <p:cNvSpPr txBox="1">
            <a:spLocks/>
          </p:cNvSpPr>
          <p:nvPr/>
        </p:nvSpPr>
        <p:spPr>
          <a:xfrm>
            <a:off x="759131" y="1762814"/>
            <a:ext cx="4015367" cy="2927543"/>
          </a:xfrm>
          <a:prstGeom prst="rect">
            <a:avLst/>
          </a:prstGeom>
          <a:solidFill>
            <a:srgbClr val="005DAC"/>
          </a:solidFill>
          <a:ln>
            <a:solidFill>
              <a:srgbClr val="005DAC"/>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chemeClr val="bg1"/>
                </a:solidFill>
              </a:rPr>
              <a:t>Stel je </a:t>
            </a:r>
            <a:r>
              <a:rPr lang="en-US" sz="2400" dirty="0" err="1">
                <a:solidFill>
                  <a:schemeClr val="bg1"/>
                </a:solidFill>
              </a:rPr>
              <a:t>voor</a:t>
            </a:r>
            <a:r>
              <a:rPr lang="en-US" sz="2400" dirty="0">
                <a:solidFill>
                  <a:schemeClr val="bg1"/>
                </a:solidFill>
              </a:rPr>
              <a:t>: je bent </a:t>
            </a:r>
            <a:r>
              <a:rPr lang="en-US" sz="2400" dirty="0" err="1">
                <a:solidFill>
                  <a:schemeClr val="bg1"/>
                </a:solidFill>
              </a:rPr>
              <a:t>gezagvoerder</a:t>
            </a:r>
            <a:r>
              <a:rPr lang="en-US" sz="2400" dirty="0">
                <a:solidFill>
                  <a:schemeClr val="bg1"/>
                </a:solidFill>
              </a:rPr>
              <a:t> van </a:t>
            </a:r>
            <a:r>
              <a:rPr lang="en-US" sz="2400" dirty="0" err="1">
                <a:solidFill>
                  <a:schemeClr val="bg1"/>
                </a:solidFill>
              </a:rPr>
              <a:t>een</a:t>
            </a:r>
            <a:r>
              <a:rPr lang="en-US" sz="2400" dirty="0">
                <a:solidFill>
                  <a:schemeClr val="bg1"/>
                </a:solidFill>
              </a:rPr>
              <a:t> </a:t>
            </a:r>
            <a:r>
              <a:rPr lang="en-US" sz="2400" dirty="0" err="1">
                <a:solidFill>
                  <a:schemeClr val="bg1"/>
                </a:solidFill>
              </a:rPr>
              <a:t>vliegtuig</a:t>
            </a:r>
            <a:r>
              <a:rPr lang="en-US" sz="2400" dirty="0">
                <a:solidFill>
                  <a:schemeClr val="bg1"/>
                </a:solidFill>
              </a:rPr>
              <a:t> </a:t>
            </a:r>
            <a:r>
              <a:rPr lang="en-US" sz="2400" dirty="0" err="1">
                <a:solidFill>
                  <a:schemeClr val="bg1"/>
                </a:solidFill>
              </a:rPr>
              <a:t>en</a:t>
            </a:r>
            <a:r>
              <a:rPr lang="en-US" sz="2400" dirty="0">
                <a:solidFill>
                  <a:schemeClr val="bg1"/>
                </a:solidFill>
              </a:rPr>
              <a:t> </a:t>
            </a:r>
            <a:r>
              <a:rPr lang="en-US" sz="2400" dirty="0" err="1">
                <a:solidFill>
                  <a:schemeClr val="bg1"/>
                </a:solidFill>
              </a:rPr>
              <a:t>een</a:t>
            </a:r>
            <a:r>
              <a:rPr lang="en-US" sz="2400" dirty="0">
                <a:solidFill>
                  <a:schemeClr val="bg1"/>
                </a:solidFill>
              </a:rPr>
              <a:t> van de </a:t>
            </a:r>
            <a:r>
              <a:rPr lang="en-US" sz="2400" dirty="0" err="1">
                <a:solidFill>
                  <a:schemeClr val="bg1"/>
                </a:solidFill>
              </a:rPr>
              <a:t>motoren</a:t>
            </a:r>
            <a:r>
              <a:rPr lang="en-US" sz="2400" dirty="0">
                <a:solidFill>
                  <a:schemeClr val="bg1"/>
                </a:solidFill>
              </a:rPr>
              <a:t> </a:t>
            </a:r>
            <a:r>
              <a:rPr lang="en-US" sz="2400" dirty="0" err="1">
                <a:solidFill>
                  <a:schemeClr val="bg1"/>
                </a:solidFill>
              </a:rPr>
              <a:t>valt</a:t>
            </a:r>
            <a:r>
              <a:rPr lang="en-US" sz="2400" dirty="0">
                <a:solidFill>
                  <a:schemeClr val="bg1"/>
                </a:solidFill>
              </a:rPr>
              <a:t> </a:t>
            </a:r>
            <a:r>
              <a:rPr lang="en-US" sz="2400" dirty="0" err="1">
                <a:solidFill>
                  <a:schemeClr val="bg1"/>
                </a:solidFill>
              </a:rPr>
              <a:t>uit</a:t>
            </a:r>
            <a:r>
              <a:rPr lang="en-US" sz="2400" dirty="0">
                <a:solidFill>
                  <a:schemeClr val="bg1"/>
                </a:solidFill>
              </a:rPr>
              <a:t>. </a:t>
            </a:r>
          </a:p>
          <a:p>
            <a:pPr marL="0" indent="0">
              <a:buNone/>
            </a:pPr>
            <a:r>
              <a:rPr lang="en-US" sz="2400" dirty="0">
                <a:solidFill>
                  <a:schemeClr val="bg1"/>
                </a:solidFill>
              </a:rPr>
              <a:t>Je co-pilot </a:t>
            </a:r>
            <a:r>
              <a:rPr lang="en-US" sz="2400" dirty="0" err="1">
                <a:solidFill>
                  <a:schemeClr val="bg1"/>
                </a:solidFill>
              </a:rPr>
              <a:t>reageert</a:t>
            </a:r>
            <a:r>
              <a:rPr lang="en-US" sz="2400" dirty="0">
                <a:solidFill>
                  <a:schemeClr val="bg1"/>
                </a:solidFill>
              </a:rPr>
              <a:t>: “Het is </a:t>
            </a:r>
            <a:r>
              <a:rPr lang="en-US" sz="2400" dirty="0" err="1">
                <a:solidFill>
                  <a:schemeClr val="bg1"/>
                </a:solidFill>
              </a:rPr>
              <a:t>niet</a:t>
            </a:r>
            <a:r>
              <a:rPr lang="en-US" sz="2400" dirty="0">
                <a:solidFill>
                  <a:schemeClr val="bg1"/>
                </a:solidFill>
              </a:rPr>
              <a:t> zo erg, we </a:t>
            </a:r>
            <a:r>
              <a:rPr lang="en-US" sz="2400" dirty="0" err="1">
                <a:solidFill>
                  <a:schemeClr val="bg1"/>
                </a:solidFill>
              </a:rPr>
              <a:t>hebben</a:t>
            </a:r>
            <a:r>
              <a:rPr lang="en-US" sz="2400" dirty="0">
                <a:solidFill>
                  <a:schemeClr val="bg1"/>
                </a:solidFill>
              </a:rPr>
              <a:t> </a:t>
            </a:r>
            <a:r>
              <a:rPr lang="en-US" sz="2400" dirty="0" err="1">
                <a:solidFill>
                  <a:schemeClr val="bg1"/>
                </a:solidFill>
              </a:rPr>
              <a:t>gewoon</a:t>
            </a:r>
            <a:r>
              <a:rPr lang="en-US" sz="2400" dirty="0">
                <a:solidFill>
                  <a:schemeClr val="bg1"/>
                </a:solidFill>
              </a:rPr>
              <a:t> </a:t>
            </a:r>
            <a:r>
              <a:rPr lang="en-US" sz="2400" dirty="0" err="1">
                <a:solidFill>
                  <a:schemeClr val="bg1"/>
                </a:solidFill>
              </a:rPr>
              <a:t>een</a:t>
            </a:r>
            <a:r>
              <a:rPr lang="en-US" sz="2400" dirty="0">
                <a:solidFill>
                  <a:schemeClr val="bg1"/>
                </a:solidFill>
              </a:rPr>
              <a:t> dip.”</a:t>
            </a:r>
          </a:p>
          <a:p>
            <a:pPr marL="0" indent="0">
              <a:buNone/>
            </a:pPr>
            <a:endParaRPr lang="en-US" sz="2400" dirty="0">
              <a:solidFill>
                <a:schemeClr val="bg1"/>
              </a:solidFill>
            </a:endParaRPr>
          </a:p>
        </p:txBody>
      </p:sp>
    </p:spTree>
    <p:custDataLst>
      <p:tags r:id="rId1"/>
    </p:custDataLst>
    <p:extLst>
      <p:ext uri="{BB962C8B-B14F-4D97-AF65-F5344CB8AC3E}">
        <p14:creationId xmlns:p14="http://schemas.microsoft.com/office/powerpoint/2010/main" val="3139726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31FA9C-74B6-0382-64CE-F6800B480355}"/>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F8D0AFE0-5431-593D-DB4F-198E69FFBA68}"/>
              </a:ext>
            </a:extLst>
          </p:cNvPr>
          <p:cNvSpPr/>
          <p:nvPr/>
        </p:nvSpPr>
        <p:spPr>
          <a:xfrm>
            <a:off x="33287" y="0"/>
            <a:ext cx="12338304" cy="6881119"/>
          </a:xfrm>
          <a:prstGeom prst="rect">
            <a:avLst/>
          </a:prstGeom>
          <a:solidFill>
            <a:srgbClr val="005C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0" name="Picture 9">
            <a:extLst>
              <a:ext uri="{FF2B5EF4-FFF2-40B4-BE49-F238E27FC236}">
                <a16:creationId xmlns:a16="http://schemas.microsoft.com/office/drawing/2014/main" id="{AB177549-952B-F597-D374-22E0792CBF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24913" y="5860867"/>
            <a:ext cx="1883771" cy="716364"/>
          </a:xfrm>
          <a:prstGeom prst="rect">
            <a:avLst/>
          </a:prstGeom>
        </p:spPr>
      </p:pic>
      <p:sp>
        <p:nvSpPr>
          <p:cNvPr id="11" name="Text Placeholder 6">
            <a:extLst>
              <a:ext uri="{FF2B5EF4-FFF2-40B4-BE49-F238E27FC236}">
                <a16:creationId xmlns:a16="http://schemas.microsoft.com/office/drawing/2014/main" id="{9F2CA6DD-4475-07F4-D7EE-4090BE5F8D2C}"/>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en-US" sz="3600" b="1">
                <a:solidFill>
                  <a:srgbClr val="DA1A5A"/>
                </a:solidFill>
              </a:rPr>
              <a:t>Title Page Option</a:t>
            </a:r>
            <a:endParaRPr lang="en-US" sz="3600" b="1">
              <a:solidFill>
                <a:srgbClr val="DA1A5A"/>
              </a:solidFill>
              <a:latin typeface="Arial" panose="020B0604020202020204" pitchFamily="34" charset="0"/>
              <a:ea typeface="Arial" charset="0"/>
              <a:cs typeface="Arial" panose="020B0604020202020204" pitchFamily="34" charset="0"/>
            </a:endParaRPr>
          </a:p>
        </p:txBody>
      </p:sp>
      <p:sp>
        <p:nvSpPr>
          <p:cNvPr id="9" name="Subtitle 3">
            <a:extLst>
              <a:ext uri="{FF2B5EF4-FFF2-40B4-BE49-F238E27FC236}">
                <a16:creationId xmlns:a16="http://schemas.microsoft.com/office/drawing/2014/main" id="{6ECE0136-6387-EF30-80BC-3E7CAB871184}"/>
              </a:ext>
            </a:extLst>
          </p:cNvPr>
          <p:cNvSpPr txBox="1">
            <a:spLocks/>
          </p:cNvSpPr>
          <p:nvPr/>
        </p:nvSpPr>
        <p:spPr>
          <a:xfrm>
            <a:off x="-146304" y="577272"/>
            <a:ext cx="12192000" cy="8219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a:solidFill>
                  <a:schemeClr val="bg1"/>
                </a:solidFill>
                <a:latin typeface="Arial" panose="020B0604020202020204" pitchFamily="34" charset="0"/>
                <a:cs typeface="Arial" panose="020B0604020202020204" pitchFamily="34" charset="0"/>
              </a:rPr>
              <a:t>Het model: van </a:t>
            </a:r>
            <a:r>
              <a:rPr lang="en-US" sz="4800" b="1" dirty="0" err="1">
                <a:solidFill>
                  <a:schemeClr val="bg1"/>
                </a:solidFill>
                <a:latin typeface="Arial" panose="020B0604020202020204" pitchFamily="34" charset="0"/>
                <a:cs typeface="Arial" panose="020B0604020202020204" pitchFamily="34" charset="0"/>
              </a:rPr>
              <a:t>erosie</a:t>
            </a:r>
            <a:r>
              <a:rPr lang="en-US" sz="4800" b="1" dirty="0">
                <a:solidFill>
                  <a:schemeClr val="bg1"/>
                </a:solidFill>
                <a:latin typeface="Arial" panose="020B0604020202020204" pitchFamily="34" charset="0"/>
                <a:cs typeface="Arial" panose="020B0604020202020204" pitchFamily="34" charset="0"/>
              </a:rPr>
              <a:t> </a:t>
            </a:r>
            <a:r>
              <a:rPr lang="en-US" sz="4800" b="1" dirty="0" err="1">
                <a:solidFill>
                  <a:schemeClr val="bg1"/>
                </a:solidFill>
                <a:latin typeface="Arial" panose="020B0604020202020204" pitchFamily="34" charset="0"/>
                <a:cs typeface="Arial" panose="020B0604020202020204" pitchFamily="34" charset="0"/>
              </a:rPr>
              <a:t>naar</a:t>
            </a:r>
            <a:r>
              <a:rPr lang="en-US" sz="4800" b="1" dirty="0">
                <a:solidFill>
                  <a:schemeClr val="bg1"/>
                </a:solidFill>
                <a:latin typeface="Arial" panose="020B0604020202020204" pitchFamily="34" charset="0"/>
                <a:cs typeface="Arial" panose="020B0604020202020204" pitchFamily="34" charset="0"/>
              </a:rPr>
              <a:t> </a:t>
            </a:r>
            <a:r>
              <a:rPr lang="en-US" sz="4800" b="1" dirty="0" err="1">
                <a:solidFill>
                  <a:schemeClr val="bg1"/>
                </a:solidFill>
                <a:latin typeface="Arial" panose="020B0604020202020204" pitchFamily="34" charset="0"/>
                <a:cs typeface="Arial" panose="020B0604020202020204" pitchFamily="34" charset="0"/>
              </a:rPr>
              <a:t>implosie</a:t>
            </a:r>
            <a:endParaRPr lang="en-US" sz="4800" b="1" dirty="0">
              <a:solidFill>
                <a:schemeClr val="bg1"/>
              </a:solidFill>
              <a:latin typeface="Arial" panose="020B0604020202020204" pitchFamily="34" charset="0"/>
              <a:cs typeface="Arial" panose="020B0604020202020204" pitchFamily="34" charset="0"/>
            </a:endParaRPr>
          </a:p>
        </p:txBody>
      </p:sp>
      <p:pic>
        <p:nvPicPr>
          <p:cNvPr id="2" name="Picture 1" descr="A picture containing drawing&#10;&#10;Description automatically generated">
            <a:extLst>
              <a:ext uri="{FF2B5EF4-FFF2-40B4-BE49-F238E27FC236}">
                <a16:creationId xmlns:a16="http://schemas.microsoft.com/office/drawing/2014/main" id="{CA8B8376-B81F-F5B5-B246-8AB42808CA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3316" y="5812154"/>
            <a:ext cx="1883773" cy="813790"/>
          </a:xfrm>
          <a:prstGeom prst="rect">
            <a:avLst/>
          </a:prstGeom>
        </p:spPr>
      </p:pic>
      <p:sp>
        <p:nvSpPr>
          <p:cNvPr id="3" name="Tekstvak 2">
            <a:extLst>
              <a:ext uri="{FF2B5EF4-FFF2-40B4-BE49-F238E27FC236}">
                <a16:creationId xmlns:a16="http://schemas.microsoft.com/office/drawing/2014/main" id="{09A948BE-DA62-293E-17A0-6FEAAE089DBA}"/>
              </a:ext>
            </a:extLst>
          </p:cNvPr>
          <p:cNvSpPr txBox="1"/>
          <p:nvPr/>
        </p:nvSpPr>
        <p:spPr>
          <a:xfrm>
            <a:off x="6773734" y="2913901"/>
            <a:ext cx="2069797" cy="369332"/>
          </a:xfrm>
          <a:prstGeom prst="rect">
            <a:avLst/>
          </a:prstGeom>
          <a:noFill/>
        </p:spPr>
        <p:txBody>
          <a:bodyPr wrap="none" rtlCol="0">
            <a:spAutoFit/>
          </a:bodyPr>
          <a:lstStyle/>
          <a:p>
            <a:r>
              <a:rPr lang="nl-NL" dirty="0">
                <a:solidFill>
                  <a:schemeClr val="bg1"/>
                </a:solidFill>
              </a:rPr>
              <a:t>Kritisch kantelpunt</a:t>
            </a:r>
          </a:p>
        </p:txBody>
      </p:sp>
      <p:sp>
        <p:nvSpPr>
          <p:cNvPr id="4" name="Tekstvak 3">
            <a:extLst>
              <a:ext uri="{FF2B5EF4-FFF2-40B4-BE49-F238E27FC236}">
                <a16:creationId xmlns:a16="http://schemas.microsoft.com/office/drawing/2014/main" id="{42CEF4D1-3405-8408-D1A0-6226C1E4C1BB}"/>
              </a:ext>
            </a:extLst>
          </p:cNvPr>
          <p:cNvSpPr txBox="1"/>
          <p:nvPr/>
        </p:nvSpPr>
        <p:spPr>
          <a:xfrm>
            <a:off x="7503548" y="4712844"/>
            <a:ext cx="1043876" cy="369332"/>
          </a:xfrm>
          <a:prstGeom prst="rect">
            <a:avLst/>
          </a:prstGeom>
          <a:noFill/>
        </p:spPr>
        <p:txBody>
          <a:bodyPr wrap="none" rtlCol="0">
            <a:spAutoFit/>
          </a:bodyPr>
          <a:lstStyle/>
          <a:p>
            <a:r>
              <a:rPr lang="nl-NL" dirty="0">
                <a:solidFill>
                  <a:schemeClr val="bg1"/>
                </a:solidFill>
              </a:rPr>
              <a:t>Implosie</a:t>
            </a:r>
          </a:p>
        </p:txBody>
      </p:sp>
      <p:pic>
        <p:nvPicPr>
          <p:cNvPr id="7" name="Afbeelding 6">
            <a:extLst>
              <a:ext uri="{FF2B5EF4-FFF2-40B4-BE49-F238E27FC236}">
                <a16:creationId xmlns:a16="http://schemas.microsoft.com/office/drawing/2014/main" id="{264D4192-A009-0014-A3F1-E627833DE4A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11881" y="1976475"/>
            <a:ext cx="5290751" cy="5290751"/>
          </a:xfrm>
          <a:prstGeom prst="rect">
            <a:avLst/>
          </a:prstGeom>
        </p:spPr>
      </p:pic>
      <p:sp>
        <p:nvSpPr>
          <p:cNvPr id="15" name="Tekstvak 14">
            <a:extLst>
              <a:ext uri="{FF2B5EF4-FFF2-40B4-BE49-F238E27FC236}">
                <a16:creationId xmlns:a16="http://schemas.microsoft.com/office/drawing/2014/main" id="{218FC1B1-391D-93FA-9F16-37F33E00980C}"/>
              </a:ext>
            </a:extLst>
          </p:cNvPr>
          <p:cNvSpPr txBox="1"/>
          <p:nvPr/>
        </p:nvSpPr>
        <p:spPr>
          <a:xfrm>
            <a:off x="5193189" y="2151963"/>
            <a:ext cx="2018501" cy="369332"/>
          </a:xfrm>
          <a:prstGeom prst="rect">
            <a:avLst/>
          </a:prstGeom>
          <a:noFill/>
        </p:spPr>
        <p:txBody>
          <a:bodyPr wrap="none" rtlCol="0">
            <a:spAutoFit/>
          </a:bodyPr>
          <a:lstStyle/>
          <a:p>
            <a:r>
              <a:rPr lang="nl-NL" dirty="0">
                <a:solidFill>
                  <a:schemeClr val="bg1"/>
                </a:solidFill>
              </a:rPr>
              <a:t>Langzame erosie </a:t>
            </a:r>
          </a:p>
        </p:txBody>
      </p:sp>
    </p:spTree>
    <p:custDataLst>
      <p:tags r:id="rId1"/>
    </p:custDataLst>
    <p:extLst>
      <p:ext uri="{BB962C8B-B14F-4D97-AF65-F5344CB8AC3E}">
        <p14:creationId xmlns:p14="http://schemas.microsoft.com/office/powerpoint/2010/main" val="4100714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2A0AA2-9286-CC69-A94C-9F3E116981B3}"/>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A7DE23BB-E444-19EC-B023-824A52097805}"/>
              </a:ext>
            </a:extLst>
          </p:cNvPr>
          <p:cNvSpPr/>
          <p:nvPr/>
        </p:nvSpPr>
        <p:spPr>
          <a:xfrm>
            <a:off x="0" y="0"/>
            <a:ext cx="12338304" cy="6881119"/>
          </a:xfrm>
          <a:prstGeom prst="rect">
            <a:avLst/>
          </a:prstGeom>
          <a:solidFill>
            <a:srgbClr val="005C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“We </a:t>
            </a:r>
            <a:r>
              <a:rPr lang="en-US" dirty="0" err="1"/>
              <a:t>hebben</a:t>
            </a:r>
            <a:r>
              <a:rPr lang="en-US" dirty="0"/>
              <a:t> </a:t>
            </a:r>
            <a:r>
              <a:rPr lang="en-US" dirty="0" err="1"/>
              <a:t>gewoon</a:t>
            </a:r>
            <a:r>
              <a:rPr lang="en-US" dirty="0"/>
              <a:t> </a:t>
            </a:r>
            <a:r>
              <a:rPr lang="en-US" dirty="0" err="1"/>
              <a:t>een</a:t>
            </a:r>
            <a:r>
              <a:rPr lang="en-US" dirty="0"/>
              <a:t> dip”</a:t>
            </a:r>
          </a:p>
        </p:txBody>
      </p:sp>
      <p:pic>
        <p:nvPicPr>
          <p:cNvPr id="10" name="Picture 9">
            <a:extLst>
              <a:ext uri="{FF2B5EF4-FFF2-40B4-BE49-F238E27FC236}">
                <a16:creationId xmlns:a16="http://schemas.microsoft.com/office/drawing/2014/main" id="{D0C59590-F5F0-48B2-CE36-78166DF06D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24913" y="5860867"/>
            <a:ext cx="1883771" cy="716364"/>
          </a:xfrm>
          <a:prstGeom prst="rect">
            <a:avLst/>
          </a:prstGeom>
        </p:spPr>
      </p:pic>
      <p:sp>
        <p:nvSpPr>
          <p:cNvPr id="11" name="Text Placeholder 6">
            <a:extLst>
              <a:ext uri="{FF2B5EF4-FFF2-40B4-BE49-F238E27FC236}">
                <a16:creationId xmlns:a16="http://schemas.microsoft.com/office/drawing/2014/main" id="{AF428DA8-C76B-2F00-6E48-87A24F93265C}"/>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en-US" sz="3600" b="1">
                <a:solidFill>
                  <a:srgbClr val="DA1A5A"/>
                </a:solidFill>
              </a:rPr>
              <a:t>Title Page Option</a:t>
            </a:r>
            <a:endParaRPr lang="en-US" sz="3600" b="1">
              <a:solidFill>
                <a:srgbClr val="DA1A5A"/>
              </a:solidFill>
              <a:latin typeface="Arial" panose="020B0604020202020204" pitchFamily="34" charset="0"/>
              <a:ea typeface="Arial" charset="0"/>
              <a:cs typeface="Arial" panose="020B0604020202020204" pitchFamily="34" charset="0"/>
            </a:endParaRPr>
          </a:p>
        </p:txBody>
      </p:sp>
      <p:sp>
        <p:nvSpPr>
          <p:cNvPr id="9" name="Subtitle 3">
            <a:extLst>
              <a:ext uri="{FF2B5EF4-FFF2-40B4-BE49-F238E27FC236}">
                <a16:creationId xmlns:a16="http://schemas.microsoft.com/office/drawing/2014/main" id="{4AECAA2F-0BC6-59C5-1240-DE79EAA42BB2}"/>
              </a:ext>
            </a:extLst>
          </p:cNvPr>
          <p:cNvSpPr txBox="1">
            <a:spLocks/>
          </p:cNvSpPr>
          <p:nvPr/>
        </p:nvSpPr>
        <p:spPr>
          <a:xfrm>
            <a:off x="-146304" y="577272"/>
            <a:ext cx="12192000" cy="8219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err="1">
                <a:solidFill>
                  <a:schemeClr val="bg1"/>
                </a:solidFill>
                <a:latin typeface="Arial" panose="020B0604020202020204" pitchFamily="34" charset="0"/>
                <a:cs typeface="Arial" panose="020B0604020202020204" pitchFamily="34" charset="0"/>
              </a:rPr>
              <a:t>Langzame</a:t>
            </a:r>
            <a:r>
              <a:rPr lang="en-US" sz="4800" b="1" dirty="0">
                <a:solidFill>
                  <a:schemeClr val="bg1"/>
                </a:solidFill>
                <a:latin typeface="Arial" panose="020B0604020202020204" pitchFamily="34" charset="0"/>
                <a:cs typeface="Arial" panose="020B0604020202020204" pitchFamily="34" charset="0"/>
              </a:rPr>
              <a:t> </a:t>
            </a:r>
            <a:r>
              <a:rPr lang="en-US" sz="4800" b="1" dirty="0" err="1">
                <a:solidFill>
                  <a:schemeClr val="bg1"/>
                </a:solidFill>
                <a:latin typeface="Arial" panose="020B0604020202020204" pitchFamily="34" charset="0"/>
                <a:cs typeface="Arial" panose="020B0604020202020204" pitchFamily="34" charset="0"/>
              </a:rPr>
              <a:t>erosie</a:t>
            </a:r>
            <a:endParaRPr lang="en-US" sz="4800" b="1" dirty="0">
              <a:solidFill>
                <a:schemeClr val="bg1"/>
              </a:solidFill>
              <a:latin typeface="Arial" panose="020B0604020202020204" pitchFamily="34" charset="0"/>
              <a:cs typeface="Arial" panose="020B0604020202020204" pitchFamily="34" charset="0"/>
            </a:endParaRPr>
          </a:p>
        </p:txBody>
      </p:sp>
      <p:pic>
        <p:nvPicPr>
          <p:cNvPr id="2" name="Picture 1" descr="A picture containing drawing&#10;&#10;Description automatically generated">
            <a:extLst>
              <a:ext uri="{FF2B5EF4-FFF2-40B4-BE49-F238E27FC236}">
                <a16:creationId xmlns:a16="http://schemas.microsoft.com/office/drawing/2014/main" id="{3548B9F0-D491-4C83-E685-2D67E96E07D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3316" y="5812154"/>
            <a:ext cx="1883773" cy="813790"/>
          </a:xfrm>
          <a:prstGeom prst="rect">
            <a:avLst/>
          </a:prstGeom>
        </p:spPr>
      </p:pic>
      <p:sp>
        <p:nvSpPr>
          <p:cNvPr id="6" name="Tekstvak 5">
            <a:extLst>
              <a:ext uri="{FF2B5EF4-FFF2-40B4-BE49-F238E27FC236}">
                <a16:creationId xmlns:a16="http://schemas.microsoft.com/office/drawing/2014/main" id="{371D9113-1ED0-E720-33C5-A43050974A94}"/>
              </a:ext>
            </a:extLst>
          </p:cNvPr>
          <p:cNvSpPr txBox="1"/>
          <p:nvPr/>
        </p:nvSpPr>
        <p:spPr>
          <a:xfrm>
            <a:off x="3412193" y="2359902"/>
            <a:ext cx="6612719" cy="2862322"/>
          </a:xfrm>
          <a:prstGeom prst="rect">
            <a:avLst/>
          </a:prstGeom>
          <a:noFill/>
        </p:spPr>
        <p:txBody>
          <a:bodyPr wrap="square" rtlCol="0">
            <a:spAutoFit/>
          </a:bodyPr>
          <a:lstStyle/>
          <a:p>
            <a:pPr marL="285750" indent="-285750">
              <a:buFont typeface="Arial" panose="020B0604020202020204" pitchFamily="34" charset="0"/>
              <a:buChar char="•"/>
            </a:pPr>
            <a:r>
              <a:rPr lang="nl-NL" sz="2400" dirty="0">
                <a:solidFill>
                  <a:schemeClr val="bg1"/>
                </a:solidFill>
              </a:rPr>
              <a:t>Gemiddelde leeftijd stijgt</a:t>
            </a:r>
          </a:p>
          <a:p>
            <a:pPr marL="285750" indent="-285750">
              <a:buFont typeface="Arial" panose="020B0604020202020204" pitchFamily="34" charset="0"/>
              <a:buChar char="•"/>
            </a:pPr>
            <a:r>
              <a:rPr lang="nl-NL" sz="2400" dirty="0">
                <a:solidFill>
                  <a:schemeClr val="bg1"/>
                </a:solidFill>
              </a:rPr>
              <a:t>Weinig nieuwe instroom</a:t>
            </a:r>
          </a:p>
          <a:p>
            <a:pPr marL="285750" indent="-285750">
              <a:buFont typeface="Arial" panose="020B0604020202020204" pitchFamily="34" charset="0"/>
              <a:buChar char="•"/>
            </a:pPr>
            <a:r>
              <a:rPr lang="nl-NL" sz="2400" dirty="0">
                <a:solidFill>
                  <a:schemeClr val="bg1"/>
                </a:solidFill>
              </a:rPr>
              <a:t>Vasthouden oude vormen</a:t>
            </a:r>
          </a:p>
          <a:p>
            <a:pPr marL="285750" indent="-285750">
              <a:buFont typeface="Arial" panose="020B0604020202020204" pitchFamily="34" charset="0"/>
              <a:buChar char="•"/>
            </a:pPr>
            <a:r>
              <a:rPr lang="nl-NL" sz="2400" dirty="0">
                <a:solidFill>
                  <a:schemeClr val="bg1"/>
                </a:solidFill>
              </a:rPr>
              <a:t>Vergaderingen weinig inspirerend</a:t>
            </a:r>
          </a:p>
          <a:p>
            <a:pPr marL="285750" indent="-285750">
              <a:buFont typeface="Arial" panose="020B0604020202020204" pitchFamily="34" charset="0"/>
              <a:buChar char="•"/>
            </a:pPr>
            <a:r>
              <a:rPr lang="nl-NL" sz="2400" dirty="0">
                <a:solidFill>
                  <a:schemeClr val="bg1"/>
                </a:solidFill>
              </a:rPr>
              <a:t>Afname zichtbaarheid en relevantie</a:t>
            </a:r>
          </a:p>
          <a:p>
            <a:pPr marL="285750" indent="-285750">
              <a:buFont typeface="Arial" panose="020B0604020202020204" pitchFamily="34" charset="0"/>
              <a:buChar char="•"/>
            </a:pPr>
            <a:r>
              <a:rPr lang="nl-NL" sz="2400" dirty="0">
                <a:solidFill>
                  <a:schemeClr val="bg1"/>
                </a:solidFill>
              </a:rPr>
              <a:t>Latente ontevredenheid</a:t>
            </a:r>
          </a:p>
          <a:p>
            <a:endParaRPr lang="nl-NL" dirty="0"/>
          </a:p>
          <a:p>
            <a:endParaRPr lang="nl-NL" dirty="0"/>
          </a:p>
        </p:txBody>
      </p:sp>
      <p:sp>
        <p:nvSpPr>
          <p:cNvPr id="15" name="Tekstvak 14">
            <a:extLst>
              <a:ext uri="{FF2B5EF4-FFF2-40B4-BE49-F238E27FC236}">
                <a16:creationId xmlns:a16="http://schemas.microsoft.com/office/drawing/2014/main" id="{803A261D-CB8D-DEC0-EFF4-6F271CE75A07}"/>
              </a:ext>
            </a:extLst>
          </p:cNvPr>
          <p:cNvSpPr txBox="1"/>
          <p:nvPr/>
        </p:nvSpPr>
        <p:spPr>
          <a:xfrm>
            <a:off x="3371746" y="4890261"/>
            <a:ext cx="2577950" cy="369332"/>
          </a:xfrm>
          <a:prstGeom prst="rect">
            <a:avLst/>
          </a:prstGeom>
          <a:noFill/>
        </p:spPr>
        <p:txBody>
          <a:bodyPr wrap="none" rtlCol="0">
            <a:spAutoFit/>
          </a:bodyPr>
          <a:lstStyle/>
          <a:p>
            <a:r>
              <a:rPr lang="nl-NL" dirty="0">
                <a:solidFill>
                  <a:schemeClr val="bg1"/>
                </a:solidFill>
                <a:sym typeface="Wingdings" panose="05000000000000000000" pitchFamily="2" charset="2"/>
              </a:rPr>
              <a:t> </a:t>
            </a:r>
            <a:r>
              <a:rPr lang="nl-NL" dirty="0">
                <a:solidFill>
                  <a:schemeClr val="bg1"/>
                </a:solidFill>
              </a:rPr>
              <a:t>Club verliest vitaliteit</a:t>
            </a:r>
          </a:p>
        </p:txBody>
      </p:sp>
      <p:sp>
        <p:nvSpPr>
          <p:cNvPr id="3" name="Tekstvak 2">
            <a:extLst>
              <a:ext uri="{FF2B5EF4-FFF2-40B4-BE49-F238E27FC236}">
                <a16:creationId xmlns:a16="http://schemas.microsoft.com/office/drawing/2014/main" id="{AFEE81C1-A3CA-2E58-2B57-6155384C51D3}"/>
              </a:ext>
            </a:extLst>
          </p:cNvPr>
          <p:cNvSpPr txBox="1"/>
          <p:nvPr/>
        </p:nvSpPr>
        <p:spPr>
          <a:xfrm>
            <a:off x="3412110" y="1721259"/>
            <a:ext cx="2497222" cy="369332"/>
          </a:xfrm>
          <a:prstGeom prst="rect">
            <a:avLst/>
          </a:prstGeom>
          <a:noFill/>
        </p:spPr>
        <p:txBody>
          <a:bodyPr wrap="none" rtlCol="0">
            <a:spAutoFit/>
          </a:bodyPr>
          <a:lstStyle/>
          <a:p>
            <a:r>
              <a:rPr lang="nl-NL" dirty="0">
                <a:solidFill>
                  <a:schemeClr val="bg1"/>
                </a:solidFill>
                <a:sym typeface="Wingdings" panose="05000000000000000000" pitchFamily="2" charset="2"/>
              </a:rPr>
              <a:t>Wat zijn de signalen? </a:t>
            </a:r>
            <a:endParaRPr lang="nl-NL" dirty="0">
              <a:solidFill>
                <a:schemeClr val="bg1"/>
              </a:solidFill>
            </a:endParaRPr>
          </a:p>
        </p:txBody>
      </p:sp>
    </p:spTree>
    <p:custDataLst>
      <p:tags r:id="rId1"/>
    </p:custDataLst>
    <p:extLst>
      <p:ext uri="{BB962C8B-B14F-4D97-AF65-F5344CB8AC3E}">
        <p14:creationId xmlns:p14="http://schemas.microsoft.com/office/powerpoint/2010/main" val="1449039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4BF56F-A1C0-5261-EDC2-F60E8D5D1249}"/>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6BE7420E-3352-D1B1-E910-F73886551D31}"/>
              </a:ext>
            </a:extLst>
          </p:cNvPr>
          <p:cNvSpPr/>
          <p:nvPr/>
        </p:nvSpPr>
        <p:spPr>
          <a:xfrm>
            <a:off x="0" y="0"/>
            <a:ext cx="12338304" cy="6881119"/>
          </a:xfrm>
          <a:prstGeom prst="rect">
            <a:avLst/>
          </a:prstGeom>
          <a:solidFill>
            <a:srgbClr val="005C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A0F85412-EF04-B37A-4650-64AEA1BDEB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24913" y="5860867"/>
            <a:ext cx="1883771" cy="716364"/>
          </a:xfrm>
          <a:prstGeom prst="rect">
            <a:avLst/>
          </a:prstGeom>
        </p:spPr>
      </p:pic>
      <p:sp>
        <p:nvSpPr>
          <p:cNvPr id="11" name="Text Placeholder 6">
            <a:extLst>
              <a:ext uri="{FF2B5EF4-FFF2-40B4-BE49-F238E27FC236}">
                <a16:creationId xmlns:a16="http://schemas.microsoft.com/office/drawing/2014/main" id="{568440B3-319C-DC4F-399C-E5591A711225}"/>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en-US" sz="3600" b="1">
                <a:solidFill>
                  <a:srgbClr val="DA1A5A"/>
                </a:solidFill>
              </a:rPr>
              <a:t>Title Page Option</a:t>
            </a:r>
            <a:endParaRPr lang="en-US" sz="3600" b="1">
              <a:solidFill>
                <a:srgbClr val="DA1A5A"/>
              </a:solidFill>
              <a:latin typeface="Arial" panose="020B0604020202020204" pitchFamily="34" charset="0"/>
              <a:ea typeface="Arial" charset="0"/>
              <a:cs typeface="Arial" panose="020B0604020202020204" pitchFamily="34" charset="0"/>
            </a:endParaRPr>
          </a:p>
        </p:txBody>
      </p:sp>
      <p:sp>
        <p:nvSpPr>
          <p:cNvPr id="9" name="Subtitle 3">
            <a:extLst>
              <a:ext uri="{FF2B5EF4-FFF2-40B4-BE49-F238E27FC236}">
                <a16:creationId xmlns:a16="http://schemas.microsoft.com/office/drawing/2014/main" id="{6DDF7013-1AEF-3C7E-E94F-40F0B4428B28}"/>
              </a:ext>
            </a:extLst>
          </p:cNvPr>
          <p:cNvSpPr txBox="1">
            <a:spLocks/>
          </p:cNvSpPr>
          <p:nvPr/>
        </p:nvSpPr>
        <p:spPr>
          <a:xfrm>
            <a:off x="-146304" y="577272"/>
            <a:ext cx="12192000" cy="8219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err="1">
                <a:solidFill>
                  <a:schemeClr val="bg1"/>
                </a:solidFill>
                <a:latin typeface="Arial" panose="020B0604020202020204" pitchFamily="34" charset="0"/>
                <a:cs typeface="Arial" panose="020B0604020202020204" pitchFamily="34" charset="0"/>
              </a:rPr>
              <a:t>Kritisch</a:t>
            </a:r>
            <a:r>
              <a:rPr lang="en-US" sz="4800" b="1" dirty="0">
                <a:solidFill>
                  <a:schemeClr val="bg1"/>
                </a:solidFill>
                <a:latin typeface="Arial" panose="020B0604020202020204" pitchFamily="34" charset="0"/>
                <a:cs typeface="Arial" panose="020B0604020202020204" pitchFamily="34" charset="0"/>
              </a:rPr>
              <a:t> </a:t>
            </a:r>
            <a:r>
              <a:rPr lang="en-US" sz="4800" b="1" dirty="0" err="1">
                <a:solidFill>
                  <a:schemeClr val="bg1"/>
                </a:solidFill>
                <a:latin typeface="Arial" panose="020B0604020202020204" pitchFamily="34" charset="0"/>
                <a:cs typeface="Arial" panose="020B0604020202020204" pitchFamily="34" charset="0"/>
              </a:rPr>
              <a:t>kantelpunt</a:t>
            </a:r>
            <a:endParaRPr lang="en-US" sz="4800" b="1" dirty="0">
              <a:solidFill>
                <a:schemeClr val="bg1"/>
              </a:solidFill>
              <a:latin typeface="Arial" panose="020B0604020202020204" pitchFamily="34" charset="0"/>
              <a:cs typeface="Arial" panose="020B0604020202020204" pitchFamily="34" charset="0"/>
            </a:endParaRPr>
          </a:p>
        </p:txBody>
      </p:sp>
      <p:pic>
        <p:nvPicPr>
          <p:cNvPr id="2" name="Picture 1" descr="A picture containing drawing&#10;&#10;Description automatically generated">
            <a:extLst>
              <a:ext uri="{FF2B5EF4-FFF2-40B4-BE49-F238E27FC236}">
                <a16:creationId xmlns:a16="http://schemas.microsoft.com/office/drawing/2014/main" id="{EE85A80B-DB3A-5D0C-D2A1-A6CE788E6FD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3316" y="5812154"/>
            <a:ext cx="1883773" cy="813790"/>
          </a:xfrm>
          <a:prstGeom prst="rect">
            <a:avLst/>
          </a:prstGeom>
        </p:spPr>
      </p:pic>
      <p:sp>
        <p:nvSpPr>
          <p:cNvPr id="13" name="Tekstvak 12">
            <a:extLst>
              <a:ext uri="{FF2B5EF4-FFF2-40B4-BE49-F238E27FC236}">
                <a16:creationId xmlns:a16="http://schemas.microsoft.com/office/drawing/2014/main" id="{CE487EC3-D64B-A412-3648-8DAA36268219}"/>
              </a:ext>
            </a:extLst>
          </p:cNvPr>
          <p:cNvSpPr txBox="1"/>
          <p:nvPr/>
        </p:nvSpPr>
        <p:spPr>
          <a:xfrm>
            <a:off x="3121003" y="2549006"/>
            <a:ext cx="6566693" cy="1569660"/>
          </a:xfrm>
          <a:prstGeom prst="rect">
            <a:avLst/>
          </a:prstGeom>
          <a:noFill/>
        </p:spPr>
        <p:txBody>
          <a:bodyPr wrap="square" rtlCol="0">
            <a:spAutoFit/>
          </a:bodyPr>
          <a:lstStyle/>
          <a:p>
            <a:pPr marL="285750" indent="-285750">
              <a:buFont typeface="Arial" panose="020B0604020202020204" pitchFamily="34" charset="0"/>
              <a:buChar char="•"/>
            </a:pPr>
            <a:r>
              <a:rPr lang="nl-NL" sz="2400" dirty="0">
                <a:solidFill>
                  <a:schemeClr val="bg1"/>
                </a:solidFill>
              </a:rPr>
              <a:t>Vertrek sleutelfiguren</a:t>
            </a:r>
          </a:p>
          <a:p>
            <a:pPr marL="285750" indent="-285750">
              <a:buFont typeface="Arial" panose="020B0604020202020204" pitchFamily="34" charset="0"/>
              <a:buChar char="•"/>
            </a:pPr>
            <a:r>
              <a:rPr lang="nl-NL" sz="2400" dirty="0">
                <a:solidFill>
                  <a:schemeClr val="bg1"/>
                </a:solidFill>
              </a:rPr>
              <a:t>Inactieve leden, weinig betrokkenheid</a:t>
            </a:r>
          </a:p>
          <a:p>
            <a:pPr marL="285750" indent="-285750">
              <a:buFont typeface="Arial" panose="020B0604020202020204" pitchFamily="34" charset="0"/>
              <a:buChar char="•"/>
            </a:pPr>
            <a:r>
              <a:rPr lang="nl-NL" sz="2400" dirty="0">
                <a:solidFill>
                  <a:schemeClr val="bg1"/>
                </a:solidFill>
              </a:rPr>
              <a:t>Nieuwe leden blijven kort lid </a:t>
            </a:r>
          </a:p>
          <a:p>
            <a:pPr marL="285750" indent="-285750">
              <a:buFont typeface="Arial" panose="020B0604020202020204" pitchFamily="34" charset="0"/>
              <a:buChar char="•"/>
            </a:pPr>
            <a:r>
              <a:rPr lang="nl-NL" sz="2400" dirty="0">
                <a:solidFill>
                  <a:schemeClr val="bg1"/>
                </a:solidFill>
              </a:rPr>
              <a:t>Financiële druk door krimp</a:t>
            </a:r>
            <a:endParaRPr lang="nl-NL" sz="2400" dirty="0"/>
          </a:p>
        </p:txBody>
      </p:sp>
      <p:sp>
        <p:nvSpPr>
          <p:cNvPr id="16" name="Tekstvak 15">
            <a:extLst>
              <a:ext uri="{FF2B5EF4-FFF2-40B4-BE49-F238E27FC236}">
                <a16:creationId xmlns:a16="http://schemas.microsoft.com/office/drawing/2014/main" id="{E93CC430-6F51-C45C-7E98-F2039126D068}"/>
              </a:ext>
            </a:extLst>
          </p:cNvPr>
          <p:cNvSpPr txBox="1"/>
          <p:nvPr/>
        </p:nvSpPr>
        <p:spPr>
          <a:xfrm>
            <a:off x="3314906" y="4697887"/>
            <a:ext cx="3206327" cy="369332"/>
          </a:xfrm>
          <a:prstGeom prst="rect">
            <a:avLst/>
          </a:prstGeom>
          <a:noFill/>
        </p:spPr>
        <p:txBody>
          <a:bodyPr wrap="none" rtlCol="0">
            <a:spAutoFit/>
          </a:bodyPr>
          <a:lstStyle/>
          <a:p>
            <a:r>
              <a:rPr lang="nl-NL" dirty="0">
                <a:solidFill>
                  <a:schemeClr val="bg1"/>
                </a:solidFill>
                <a:sym typeface="Wingdings" panose="05000000000000000000" pitchFamily="2" charset="2"/>
              </a:rPr>
              <a:t> Negatieve spiraal ontstaat</a:t>
            </a:r>
            <a:endParaRPr lang="nl-NL" dirty="0">
              <a:solidFill>
                <a:schemeClr val="bg1"/>
              </a:solidFill>
            </a:endParaRPr>
          </a:p>
        </p:txBody>
      </p:sp>
      <p:sp>
        <p:nvSpPr>
          <p:cNvPr id="3" name="Tekstvak 2">
            <a:extLst>
              <a:ext uri="{FF2B5EF4-FFF2-40B4-BE49-F238E27FC236}">
                <a16:creationId xmlns:a16="http://schemas.microsoft.com/office/drawing/2014/main" id="{4A6BB3E3-3B9E-3363-DD94-125069DC7DF6}"/>
              </a:ext>
            </a:extLst>
          </p:cNvPr>
          <p:cNvSpPr txBox="1"/>
          <p:nvPr/>
        </p:nvSpPr>
        <p:spPr>
          <a:xfrm>
            <a:off x="3121003" y="1705398"/>
            <a:ext cx="2433102" cy="369332"/>
          </a:xfrm>
          <a:prstGeom prst="rect">
            <a:avLst/>
          </a:prstGeom>
          <a:noFill/>
        </p:spPr>
        <p:txBody>
          <a:bodyPr wrap="none" rtlCol="0">
            <a:spAutoFit/>
          </a:bodyPr>
          <a:lstStyle/>
          <a:p>
            <a:r>
              <a:rPr lang="nl-NL" dirty="0">
                <a:solidFill>
                  <a:schemeClr val="bg1"/>
                </a:solidFill>
                <a:sym typeface="Wingdings" panose="05000000000000000000" pitchFamily="2" charset="2"/>
              </a:rPr>
              <a:t>Wat zijn de signalen? </a:t>
            </a:r>
            <a:endParaRPr lang="nl-NL" dirty="0">
              <a:solidFill>
                <a:schemeClr val="bg1"/>
              </a:solidFill>
            </a:endParaRPr>
          </a:p>
        </p:txBody>
      </p:sp>
      <p:sp>
        <p:nvSpPr>
          <p:cNvPr id="4" name="Tekstvak 3">
            <a:extLst>
              <a:ext uri="{FF2B5EF4-FFF2-40B4-BE49-F238E27FC236}">
                <a16:creationId xmlns:a16="http://schemas.microsoft.com/office/drawing/2014/main" id="{8926C326-00E5-4079-5CFE-B795A06CA57D}"/>
              </a:ext>
            </a:extLst>
          </p:cNvPr>
          <p:cNvSpPr txBox="1"/>
          <p:nvPr/>
        </p:nvSpPr>
        <p:spPr>
          <a:xfrm>
            <a:off x="365446" y="3170664"/>
            <a:ext cx="2755557" cy="646331"/>
          </a:xfrm>
          <a:prstGeom prst="rect">
            <a:avLst/>
          </a:prstGeom>
          <a:noFill/>
        </p:spPr>
        <p:txBody>
          <a:bodyPr wrap="square" rtlCol="0">
            <a:spAutoFit/>
          </a:bodyPr>
          <a:lstStyle/>
          <a:p>
            <a:r>
              <a:rPr lang="nl-NL" dirty="0">
                <a:solidFill>
                  <a:schemeClr val="bg1"/>
                </a:solidFill>
              </a:rPr>
              <a:t>“Niemand wil nog voorzitter worden”</a:t>
            </a:r>
          </a:p>
        </p:txBody>
      </p:sp>
    </p:spTree>
    <p:custDataLst>
      <p:tags r:id="rId1"/>
    </p:custDataLst>
    <p:extLst>
      <p:ext uri="{BB962C8B-B14F-4D97-AF65-F5344CB8AC3E}">
        <p14:creationId xmlns:p14="http://schemas.microsoft.com/office/powerpoint/2010/main" val="302906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16F3585-F07D-4440-9AF3-4237E674AA1E}"/>
              </a:ext>
            </a:extLst>
          </p:cNvPr>
          <p:cNvSpPr/>
          <p:nvPr/>
        </p:nvSpPr>
        <p:spPr>
          <a:xfrm>
            <a:off x="-73152" y="0"/>
            <a:ext cx="12338304" cy="6881119"/>
          </a:xfrm>
          <a:prstGeom prst="rect">
            <a:avLst/>
          </a:prstGeom>
          <a:solidFill>
            <a:srgbClr val="005C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6EE50F4-4526-3043-AE6C-43D5B666C4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24913" y="5860867"/>
            <a:ext cx="1883771" cy="716364"/>
          </a:xfrm>
          <a:prstGeom prst="rect">
            <a:avLst/>
          </a:prstGeom>
        </p:spPr>
      </p:pic>
      <p:sp>
        <p:nvSpPr>
          <p:cNvPr id="11" name="Text Placeholder 6">
            <a:extLst>
              <a:ext uri="{FF2B5EF4-FFF2-40B4-BE49-F238E27FC236}">
                <a16:creationId xmlns:a16="http://schemas.microsoft.com/office/drawing/2014/main" id="{61705BBF-CDAD-244A-8B4F-196EAF49A9FC}"/>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en-US" sz="3600" b="1">
                <a:solidFill>
                  <a:srgbClr val="DA1A5A"/>
                </a:solidFill>
              </a:rPr>
              <a:t>Title Page Option</a:t>
            </a:r>
            <a:endParaRPr lang="en-US" sz="3600" b="1">
              <a:solidFill>
                <a:srgbClr val="DA1A5A"/>
              </a:solidFill>
              <a:latin typeface="Arial" panose="020B0604020202020204" pitchFamily="34" charset="0"/>
              <a:ea typeface="Arial" charset="0"/>
              <a:cs typeface="Arial" panose="020B0604020202020204" pitchFamily="34" charset="0"/>
            </a:endParaRPr>
          </a:p>
        </p:txBody>
      </p:sp>
      <p:sp>
        <p:nvSpPr>
          <p:cNvPr id="9" name="Subtitle 3">
            <a:extLst>
              <a:ext uri="{FF2B5EF4-FFF2-40B4-BE49-F238E27FC236}">
                <a16:creationId xmlns:a16="http://schemas.microsoft.com/office/drawing/2014/main" id="{E4955F97-28C2-744E-B3A7-E0FAE3B40F57}"/>
              </a:ext>
            </a:extLst>
          </p:cNvPr>
          <p:cNvSpPr txBox="1">
            <a:spLocks/>
          </p:cNvSpPr>
          <p:nvPr/>
        </p:nvSpPr>
        <p:spPr>
          <a:xfrm>
            <a:off x="1643448" y="763401"/>
            <a:ext cx="6334896" cy="8219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err="1">
                <a:solidFill>
                  <a:schemeClr val="bg1"/>
                </a:solidFill>
                <a:latin typeface="Arial" panose="020B0604020202020204" pitchFamily="34" charset="0"/>
                <a:cs typeface="Arial" panose="020B0604020202020204" pitchFamily="34" charset="0"/>
              </a:rPr>
              <a:t>Implosie</a:t>
            </a:r>
            <a:endParaRPr lang="en-US" sz="4800" b="1" dirty="0">
              <a:solidFill>
                <a:schemeClr val="bg1"/>
              </a:solidFill>
              <a:latin typeface="Arial" panose="020B0604020202020204" pitchFamily="34" charset="0"/>
              <a:cs typeface="Arial" panose="020B0604020202020204" pitchFamily="34" charset="0"/>
            </a:endParaRPr>
          </a:p>
        </p:txBody>
      </p:sp>
      <p:pic>
        <p:nvPicPr>
          <p:cNvPr id="2" name="Picture 1" descr="A picture containing drawing&#10;&#10;Description automatically generated">
            <a:extLst>
              <a:ext uri="{FF2B5EF4-FFF2-40B4-BE49-F238E27FC236}">
                <a16:creationId xmlns:a16="http://schemas.microsoft.com/office/drawing/2014/main" id="{DC7D1F5C-EE6F-4A75-0D95-D08A460B09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3316" y="5812154"/>
            <a:ext cx="1883773" cy="813790"/>
          </a:xfrm>
          <a:prstGeom prst="rect">
            <a:avLst/>
          </a:prstGeom>
        </p:spPr>
      </p:pic>
      <p:sp>
        <p:nvSpPr>
          <p:cNvPr id="14" name="Tekstvak 13">
            <a:extLst>
              <a:ext uri="{FF2B5EF4-FFF2-40B4-BE49-F238E27FC236}">
                <a16:creationId xmlns:a16="http://schemas.microsoft.com/office/drawing/2014/main" id="{3484C66B-2199-29F8-C003-F5AFC4AE50E4}"/>
              </a:ext>
            </a:extLst>
          </p:cNvPr>
          <p:cNvSpPr txBox="1"/>
          <p:nvPr/>
        </p:nvSpPr>
        <p:spPr>
          <a:xfrm>
            <a:off x="3503738" y="2618382"/>
            <a:ext cx="5821661" cy="2215991"/>
          </a:xfrm>
          <a:prstGeom prst="rect">
            <a:avLst/>
          </a:prstGeom>
          <a:noFill/>
        </p:spPr>
        <p:txBody>
          <a:bodyPr wrap="square" rtlCol="0">
            <a:spAutoFit/>
          </a:bodyPr>
          <a:lstStyle/>
          <a:p>
            <a:pPr marL="285750" indent="-285750">
              <a:buFont typeface="Arial" panose="020B0604020202020204" pitchFamily="34" charset="0"/>
              <a:buChar char="•"/>
            </a:pPr>
            <a:r>
              <a:rPr lang="nl-NL" sz="2400" dirty="0">
                <a:solidFill>
                  <a:schemeClr val="bg1"/>
                </a:solidFill>
              </a:rPr>
              <a:t>Te weinig actieve leden voor bestuur</a:t>
            </a:r>
          </a:p>
          <a:p>
            <a:pPr marL="285750" indent="-285750">
              <a:buFont typeface="Arial" panose="020B0604020202020204" pitchFamily="34" charset="0"/>
              <a:buChar char="•"/>
            </a:pPr>
            <a:r>
              <a:rPr lang="nl-NL" sz="2400" dirty="0" err="1">
                <a:solidFill>
                  <a:schemeClr val="bg1"/>
                </a:solidFill>
              </a:rPr>
              <a:t>Bestuursposities</a:t>
            </a:r>
            <a:r>
              <a:rPr lang="nl-NL" sz="2400" dirty="0">
                <a:solidFill>
                  <a:schemeClr val="bg1"/>
                </a:solidFill>
              </a:rPr>
              <a:t> blijven onvervuld</a:t>
            </a:r>
          </a:p>
          <a:p>
            <a:pPr marL="285750" indent="-285750">
              <a:buFont typeface="Arial" panose="020B0604020202020204" pitchFamily="34" charset="0"/>
              <a:buChar char="•"/>
            </a:pPr>
            <a:r>
              <a:rPr lang="nl-NL" sz="2400" dirty="0">
                <a:solidFill>
                  <a:schemeClr val="bg1"/>
                </a:solidFill>
              </a:rPr>
              <a:t>Kernleden vallen weg, domino-effect</a:t>
            </a:r>
          </a:p>
          <a:p>
            <a:pPr marL="285750" indent="-285750">
              <a:buFont typeface="Arial" panose="020B0604020202020204" pitchFamily="34" charset="0"/>
              <a:buChar char="•"/>
            </a:pPr>
            <a:r>
              <a:rPr lang="nl-NL" sz="2400" dirty="0">
                <a:solidFill>
                  <a:schemeClr val="bg1"/>
                </a:solidFill>
              </a:rPr>
              <a:t>Geen draagvlak meer voor projecten</a:t>
            </a:r>
          </a:p>
          <a:p>
            <a:pPr marL="285750" indent="-285750">
              <a:buFont typeface="Arial" panose="020B0604020202020204" pitchFamily="34" charset="0"/>
              <a:buChar char="•"/>
            </a:pPr>
            <a:r>
              <a:rPr lang="nl-NL" sz="2400" dirty="0">
                <a:solidFill>
                  <a:schemeClr val="bg1"/>
                </a:solidFill>
              </a:rPr>
              <a:t>Keuze opheffen of samenvoegen</a:t>
            </a:r>
          </a:p>
          <a:p>
            <a:pPr marL="285750" indent="-285750">
              <a:buFont typeface="Arial" panose="020B0604020202020204" pitchFamily="34" charset="0"/>
              <a:buChar char="•"/>
            </a:pPr>
            <a:endParaRPr lang="nl-NL" dirty="0"/>
          </a:p>
        </p:txBody>
      </p:sp>
      <p:sp>
        <p:nvSpPr>
          <p:cNvPr id="17" name="Tekstvak 16">
            <a:extLst>
              <a:ext uri="{FF2B5EF4-FFF2-40B4-BE49-F238E27FC236}">
                <a16:creationId xmlns:a16="http://schemas.microsoft.com/office/drawing/2014/main" id="{EB3ACC83-5E73-754D-B838-D7729540C655}"/>
              </a:ext>
            </a:extLst>
          </p:cNvPr>
          <p:cNvSpPr txBox="1"/>
          <p:nvPr/>
        </p:nvSpPr>
        <p:spPr>
          <a:xfrm>
            <a:off x="3503738" y="4834373"/>
            <a:ext cx="3398687" cy="369332"/>
          </a:xfrm>
          <a:prstGeom prst="rect">
            <a:avLst/>
          </a:prstGeom>
          <a:noFill/>
        </p:spPr>
        <p:txBody>
          <a:bodyPr wrap="none" rtlCol="0">
            <a:spAutoFit/>
          </a:bodyPr>
          <a:lstStyle/>
          <a:p>
            <a:r>
              <a:rPr lang="nl-NL" dirty="0">
                <a:solidFill>
                  <a:schemeClr val="bg1"/>
                </a:solidFill>
                <a:sym typeface="Wingdings" panose="05000000000000000000" pitchFamily="2" charset="2"/>
              </a:rPr>
              <a:t> </a:t>
            </a:r>
            <a:r>
              <a:rPr lang="nl-NL" dirty="0">
                <a:solidFill>
                  <a:schemeClr val="bg1"/>
                </a:solidFill>
              </a:rPr>
              <a:t>Club verliest bestaansreden</a:t>
            </a:r>
          </a:p>
        </p:txBody>
      </p:sp>
      <p:sp>
        <p:nvSpPr>
          <p:cNvPr id="3" name="Tekstvak 2">
            <a:extLst>
              <a:ext uri="{FF2B5EF4-FFF2-40B4-BE49-F238E27FC236}">
                <a16:creationId xmlns:a16="http://schemas.microsoft.com/office/drawing/2014/main" id="{78B6E55C-CBDC-21CA-CDEE-51EFC7E46B09}"/>
              </a:ext>
            </a:extLst>
          </p:cNvPr>
          <p:cNvSpPr txBox="1"/>
          <p:nvPr/>
        </p:nvSpPr>
        <p:spPr>
          <a:xfrm>
            <a:off x="3503738" y="1879718"/>
            <a:ext cx="2433102" cy="369332"/>
          </a:xfrm>
          <a:prstGeom prst="rect">
            <a:avLst/>
          </a:prstGeom>
          <a:noFill/>
        </p:spPr>
        <p:txBody>
          <a:bodyPr wrap="none" rtlCol="0">
            <a:spAutoFit/>
          </a:bodyPr>
          <a:lstStyle/>
          <a:p>
            <a:r>
              <a:rPr lang="nl-NL" dirty="0">
                <a:solidFill>
                  <a:schemeClr val="bg1"/>
                </a:solidFill>
                <a:sym typeface="Wingdings" panose="05000000000000000000" pitchFamily="2" charset="2"/>
              </a:rPr>
              <a:t>Wat zijn de signalen? </a:t>
            </a:r>
            <a:endParaRPr lang="nl-NL" dirty="0">
              <a:solidFill>
                <a:schemeClr val="bg1"/>
              </a:solidFill>
            </a:endParaRPr>
          </a:p>
        </p:txBody>
      </p:sp>
      <p:sp>
        <p:nvSpPr>
          <p:cNvPr id="4" name="Tekstvak 3">
            <a:extLst>
              <a:ext uri="{FF2B5EF4-FFF2-40B4-BE49-F238E27FC236}">
                <a16:creationId xmlns:a16="http://schemas.microsoft.com/office/drawing/2014/main" id="{0FE46B65-AF6E-73EE-B9C2-49C575B43E75}"/>
              </a:ext>
            </a:extLst>
          </p:cNvPr>
          <p:cNvSpPr txBox="1"/>
          <p:nvPr/>
        </p:nvSpPr>
        <p:spPr>
          <a:xfrm>
            <a:off x="365446" y="3170664"/>
            <a:ext cx="2755557" cy="646331"/>
          </a:xfrm>
          <a:prstGeom prst="rect">
            <a:avLst/>
          </a:prstGeom>
          <a:noFill/>
        </p:spPr>
        <p:txBody>
          <a:bodyPr wrap="square" rtlCol="0">
            <a:spAutoFit/>
          </a:bodyPr>
          <a:lstStyle/>
          <a:p>
            <a:r>
              <a:rPr lang="nl-NL" dirty="0">
                <a:solidFill>
                  <a:schemeClr val="bg1"/>
                </a:solidFill>
              </a:rPr>
              <a:t>“Misschien moeten we samenvoegen”</a:t>
            </a:r>
          </a:p>
        </p:txBody>
      </p:sp>
    </p:spTree>
    <p:custDataLst>
      <p:tags r:id="rId1"/>
    </p:custDataLst>
    <p:extLst>
      <p:ext uri="{BB962C8B-B14F-4D97-AF65-F5344CB8AC3E}">
        <p14:creationId xmlns:p14="http://schemas.microsoft.com/office/powerpoint/2010/main" val="4286912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CDA078-6C6A-6AAF-3FE7-5EA8C385C0AA}"/>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D8CBD846-0BEE-B0AC-F3AF-409E89AF5CFB}"/>
              </a:ext>
            </a:extLst>
          </p:cNvPr>
          <p:cNvSpPr/>
          <p:nvPr/>
        </p:nvSpPr>
        <p:spPr>
          <a:xfrm>
            <a:off x="0" y="0"/>
            <a:ext cx="12338304" cy="6881119"/>
          </a:xfrm>
          <a:prstGeom prst="rect">
            <a:avLst/>
          </a:prstGeom>
          <a:solidFill>
            <a:srgbClr val="005C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D413996-D3FD-D509-1BAF-79BAE08D7C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24913" y="5860867"/>
            <a:ext cx="1883771" cy="716364"/>
          </a:xfrm>
          <a:prstGeom prst="rect">
            <a:avLst/>
          </a:prstGeom>
        </p:spPr>
      </p:pic>
      <p:sp>
        <p:nvSpPr>
          <p:cNvPr id="11" name="Text Placeholder 6">
            <a:extLst>
              <a:ext uri="{FF2B5EF4-FFF2-40B4-BE49-F238E27FC236}">
                <a16:creationId xmlns:a16="http://schemas.microsoft.com/office/drawing/2014/main" id="{0F6142A4-3205-F8EC-6368-C361B06A3CA4}"/>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en-US" sz="3600" b="1">
                <a:solidFill>
                  <a:srgbClr val="DA1A5A"/>
                </a:solidFill>
              </a:rPr>
              <a:t>Title Page Option</a:t>
            </a:r>
            <a:endParaRPr lang="en-US" sz="3600" b="1">
              <a:solidFill>
                <a:srgbClr val="DA1A5A"/>
              </a:solidFill>
              <a:latin typeface="Arial" panose="020B0604020202020204" pitchFamily="34" charset="0"/>
              <a:ea typeface="Arial" charset="0"/>
              <a:cs typeface="Arial" panose="020B0604020202020204" pitchFamily="34" charset="0"/>
            </a:endParaRPr>
          </a:p>
        </p:txBody>
      </p:sp>
      <p:sp>
        <p:nvSpPr>
          <p:cNvPr id="9" name="Subtitle 3">
            <a:extLst>
              <a:ext uri="{FF2B5EF4-FFF2-40B4-BE49-F238E27FC236}">
                <a16:creationId xmlns:a16="http://schemas.microsoft.com/office/drawing/2014/main" id="{9673BFBD-F836-E410-FE11-5337852B8127}"/>
              </a:ext>
            </a:extLst>
          </p:cNvPr>
          <p:cNvSpPr txBox="1">
            <a:spLocks/>
          </p:cNvSpPr>
          <p:nvPr/>
        </p:nvSpPr>
        <p:spPr>
          <a:xfrm>
            <a:off x="543696" y="982421"/>
            <a:ext cx="10116065" cy="8219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a:solidFill>
                  <a:schemeClr val="bg1"/>
                </a:solidFill>
                <a:latin typeface="Arial" panose="020B0604020202020204" pitchFamily="34" charset="0"/>
                <a:cs typeface="Arial" panose="020B0604020202020204" pitchFamily="34" charset="0"/>
              </a:rPr>
              <a:t>Is marketing </a:t>
            </a:r>
            <a:r>
              <a:rPr lang="en-US" sz="4800" b="1" dirty="0" err="1">
                <a:solidFill>
                  <a:schemeClr val="bg1"/>
                </a:solidFill>
                <a:latin typeface="Arial" panose="020B0604020202020204" pitchFamily="34" charset="0"/>
                <a:cs typeface="Arial" panose="020B0604020202020204" pitchFamily="34" charset="0"/>
              </a:rPr>
              <a:t>dè</a:t>
            </a:r>
            <a:r>
              <a:rPr lang="en-US" sz="4800" b="1" dirty="0">
                <a:solidFill>
                  <a:schemeClr val="bg1"/>
                </a:solidFill>
                <a:latin typeface="Arial" panose="020B0604020202020204" pitchFamily="34" charset="0"/>
                <a:cs typeface="Arial" panose="020B0604020202020204" pitchFamily="34" charset="0"/>
              </a:rPr>
              <a:t> </a:t>
            </a:r>
            <a:r>
              <a:rPr lang="en-US" sz="4800" b="1" dirty="0" err="1">
                <a:solidFill>
                  <a:schemeClr val="bg1"/>
                </a:solidFill>
                <a:latin typeface="Arial" panose="020B0604020202020204" pitchFamily="34" charset="0"/>
                <a:cs typeface="Arial" panose="020B0604020202020204" pitchFamily="34" charset="0"/>
              </a:rPr>
              <a:t>oplossing</a:t>
            </a:r>
            <a:r>
              <a:rPr lang="en-US" sz="4800" b="1" dirty="0">
                <a:solidFill>
                  <a:schemeClr val="bg1"/>
                </a:solidFill>
                <a:latin typeface="Arial" panose="020B0604020202020204" pitchFamily="34" charset="0"/>
                <a:cs typeface="Arial" panose="020B0604020202020204" pitchFamily="34" charset="0"/>
              </a:rPr>
              <a:t>?</a:t>
            </a:r>
          </a:p>
        </p:txBody>
      </p:sp>
      <p:pic>
        <p:nvPicPr>
          <p:cNvPr id="2" name="Picture 1" descr="A picture containing drawing&#10;&#10;Description automatically generated">
            <a:extLst>
              <a:ext uri="{FF2B5EF4-FFF2-40B4-BE49-F238E27FC236}">
                <a16:creationId xmlns:a16="http://schemas.microsoft.com/office/drawing/2014/main" id="{CC0B9872-13E0-F6B4-3861-0C74B5FFDA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3316" y="5812154"/>
            <a:ext cx="1883773" cy="813790"/>
          </a:xfrm>
          <a:prstGeom prst="rect">
            <a:avLst/>
          </a:prstGeom>
        </p:spPr>
      </p:pic>
      <p:sp>
        <p:nvSpPr>
          <p:cNvPr id="14" name="Tekstvak 13">
            <a:extLst>
              <a:ext uri="{FF2B5EF4-FFF2-40B4-BE49-F238E27FC236}">
                <a16:creationId xmlns:a16="http://schemas.microsoft.com/office/drawing/2014/main" id="{FE99E0F3-FF7F-E343-733C-81A142C01D9E}"/>
              </a:ext>
            </a:extLst>
          </p:cNvPr>
          <p:cNvSpPr txBox="1"/>
          <p:nvPr/>
        </p:nvSpPr>
        <p:spPr>
          <a:xfrm>
            <a:off x="2542031" y="2539142"/>
            <a:ext cx="5821661" cy="3046988"/>
          </a:xfrm>
          <a:prstGeom prst="rect">
            <a:avLst/>
          </a:prstGeom>
          <a:noFill/>
        </p:spPr>
        <p:txBody>
          <a:bodyPr wrap="square" rtlCol="0">
            <a:spAutoFit/>
          </a:bodyPr>
          <a:lstStyle/>
          <a:p>
            <a:pPr marL="285750" indent="-285750">
              <a:buFont typeface="Arial" panose="020B0604020202020204" pitchFamily="34" charset="0"/>
              <a:buChar char="•"/>
            </a:pPr>
            <a:r>
              <a:rPr lang="nl-NL" sz="2400" dirty="0">
                <a:solidFill>
                  <a:schemeClr val="bg1"/>
                </a:solidFill>
              </a:rPr>
              <a:t>Niet:</a:t>
            </a:r>
          </a:p>
          <a:p>
            <a:pPr marL="285750" indent="-285750">
              <a:buFont typeface="Arial" panose="020B0604020202020204" pitchFamily="34" charset="0"/>
              <a:buChar char="•"/>
            </a:pPr>
            <a:r>
              <a:rPr lang="nl-NL" sz="2400" dirty="0">
                <a:solidFill>
                  <a:schemeClr val="bg1"/>
                </a:solidFill>
              </a:rPr>
              <a:t>Energieprobleem oplossen</a:t>
            </a:r>
          </a:p>
          <a:p>
            <a:pPr marL="285750" indent="-285750">
              <a:buFont typeface="Arial" panose="020B0604020202020204" pitchFamily="34" charset="0"/>
              <a:buChar char="•"/>
            </a:pPr>
            <a:r>
              <a:rPr lang="nl-NL" sz="2400" dirty="0">
                <a:solidFill>
                  <a:schemeClr val="bg1"/>
                </a:solidFill>
              </a:rPr>
              <a:t>Organisatiegebrek repareren</a:t>
            </a:r>
          </a:p>
          <a:p>
            <a:pPr marL="285750" indent="-285750">
              <a:buFont typeface="Arial" panose="020B0604020202020204" pitchFamily="34" charset="0"/>
              <a:buChar char="•"/>
            </a:pPr>
            <a:endParaRPr lang="nl-NL" sz="2400" dirty="0">
              <a:solidFill>
                <a:schemeClr val="bg1"/>
              </a:solidFill>
            </a:endParaRPr>
          </a:p>
          <a:p>
            <a:pPr marL="285750" indent="-285750">
              <a:buFont typeface="Arial" panose="020B0604020202020204" pitchFamily="34" charset="0"/>
              <a:buChar char="•"/>
            </a:pPr>
            <a:r>
              <a:rPr lang="nl-NL" sz="2400" dirty="0">
                <a:solidFill>
                  <a:schemeClr val="bg1"/>
                </a:solidFill>
              </a:rPr>
              <a:t>Wel:</a:t>
            </a:r>
          </a:p>
          <a:p>
            <a:pPr marL="285750" indent="-285750">
              <a:buFont typeface="Arial" panose="020B0604020202020204" pitchFamily="34" charset="0"/>
              <a:buChar char="•"/>
            </a:pPr>
            <a:r>
              <a:rPr lang="nl-NL" sz="2400" dirty="0">
                <a:solidFill>
                  <a:schemeClr val="bg1"/>
                </a:solidFill>
              </a:rPr>
              <a:t>Richting zichtbaar maken</a:t>
            </a:r>
          </a:p>
          <a:p>
            <a:pPr marL="285750" indent="-285750">
              <a:buFont typeface="Arial" panose="020B0604020202020204" pitchFamily="34" charset="0"/>
              <a:buChar char="•"/>
            </a:pPr>
            <a:r>
              <a:rPr lang="nl-NL" sz="2400" dirty="0">
                <a:solidFill>
                  <a:schemeClr val="bg1"/>
                </a:solidFill>
              </a:rPr>
              <a:t>Trots versterken</a:t>
            </a:r>
          </a:p>
          <a:p>
            <a:pPr marL="285750" indent="-285750">
              <a:buFont typeface="Arial" panose="020B0604020202020204" pitchFamily="34" charset="0"/>
              <a:buChar char="•"/>
            </a:pPr>
            <a:r>
              <a:rPr lang="nl-NL" sz="2400" dirty="0">
                <a:solidFill>
                  <a:schemeClr val="bg1"/>
                </a:solidFill>
              </a:rPr>
              <a:t>Instroom vergemakkelijken</a:t>
            </a:r>
            <a:endParaRPr lang="nl-NL" dirty="0"/>
          </a:p>
        </p:txBody>
      </p:sp>
      <p:sp>
        <p:nvSpPr>
          <p:cNvPr id="17" name="Tekstvak 16">
            <a:extLst>
              <a:ext uri="{FF2B5EF4-FFF2-40B4-BE49-F238E27FC236}">
                <a16:creationId xmlns:a16="http://schemas.microsoft.com/office/drawing/2014/main" id="{507B6B4B-EA73-7FBC-4702-A4B58966A015}"/>
              </a:ext>
            </a:extLst>
          </p:cNvPr>
          <p:cNvSpPr txBox="1"/>
          <p:nvPr/>
        </p:nvSpPr>
        <p:spPr>
          <a:xfrm>
            <a:off x="2542031" y="1945524"/>
            <a:ext cx="3343608" cy="369332"/>
          </a:xfrm>
          <a:prstGeom prst="rect">
            <a:avLst/>
          </a:prstGeom>
          <a:noFill/>
        </p:spPr>
        <p:txBody>
          <a:bodyPr wrap="none" rtlCol="0">
            <a:spAutoFit/>
          </a:bodyPr>
          <a:lstStyle/>
          <a:p>
            <a:r>
              <a:rPr lang="nl-NL" dirty="0">
                <a:solidFill>
                  <a:schemeClr val="bg1"/>
                </a:solidFill>
                <a:sym typeface="Wingdings" panose="05000000000000000000" pitchFamily="2" charset="2"/>
              </a:rPr>
              <a:t>Wat marketing wel en niet doet</a:t>
            </a:r>
            <a:endParaRPr lang="nl-NL" dirty="0">
              <a:solidFill>
                <a:schemeClr val="bg1"/>
              </a:solidFill>
            </a:endParaRPr>
          </a:p>
        </p:txBody>
      </p:sp>
    </p:spTree>
    <p:custDataLst>
      <p:tags r:id="rId1"/>
    </p:custDataLst>
    <p:extLst>
      <p:ext uri="{BB962C8B-B14F-4D97-AF65-F5344CB8AC3E}">
        <p14:creationId xmlns:p14="http://schemas.microsoft.com/office/powerpoint/2010/main" val="1292589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834DA7-7521-384E-D892-6780509B7055}"/>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DBD160DF-1E19-A6FB-FE54-63991F5CE8BA}"/>
              </a:ext>
            </a:extLst>
          </p:cNvPr>
          <p:cNvSpPr/>
          <p:nvPr/>
        </p:nvSpPr>
        <p:spPr>
          <a:xfrm>
            <a:off x="0" y="0"/>
            <a:ext cx="12192000" cy="6858000"/>
          </a:xfrm>
          <a:prstGeom prst="rect">
            <a:avLst/>
          </a:prstGeom>
          <a:solidFill>
            <a:srgbClr val="005C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FB37BF6-3B85-DCE0-3FEA-31846F633A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24913" y="5860867"/>
            <a:ext cx="1883771" cy="716364"/>
          </a:xfrm>
          <a:prstGeom prst="rect">
            <a:avLst/>
          </a:prstGeom>
        </p:spPr>
      </p:pic>
      <p:sp>
        <p:nvSpPr>
          <p:cNvPr id="11" name="Text Placeholder 6">
            <a:extLst>
              <a:ext uri="{FF2B5EF4-FFF2-40B4-BE49-F238E27FC236}">
                <a16:creationId xmlns:a16="http://schemas.microsoft.com/office/drawing/2014/main" id="{D8C69A3F-50A1-303F-9453-C04050FBCD73}"/>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en-US" sz="3600" b="1">
                <a:solidFill>
                  <a:srgbClr val="DA1A5A"/>
                </a:solidFill>
              </a:rPr>
              <a:t>Title Page Option</a:t>
            </a:r>
            <a:endParaRPr lang="en-US" sz="3600" b="1">
              <a:solidFill>
                <a:srgbClr val="DA1A5A"/>
              </a:solidFill>
              <a:latin typeface="Arial" panose="020B0604020202020204" pitchFamily="34" charset="0"/>
              <a:ea typeface="Arial" charset="0"/>
              <a:cs typeface="Arial" panose="020B0604020202020204" pitchFamily="34" charset="0"/>
            </a:endParaRPr>
          </a:p>
        </p:txBody>
      </p:sp>
      <p:sp>
        <p:nvSpPr>
          <p:cNvPr id="9" name="Subtitle 3">
            <a:extLst>
              <a:ext uri="{FF2B5EF4-FFF2-40B4-BE49-F238E27FC236}">
                <a16:creationId xmlns:a16="http://schemas.microsoft.com/office/drawing/2014/main" id="{02D27826-FFA6-1DAB-1397-8DE406BACB0B}"/>
              </a:ext>
            </a:extLst>
          </p:cNvPr>
          <p:cNvSpPr txBox="1">
            <a:spLocks/>
          </p:cNvSpPr>
          <p:nvPr/>
        </p:nvSpPr>
        <p:spPr>
          <a:xfrm>
            <a:off x="0" y="1224069"/>
            <a:ext cx="12192000" cy="8219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4800" b="1" dirty="0">
              <a:solidFill>
                <a:schemeClr val="bg1"/>
              </a:solidFill>
              <a:latin typeface="Arial" panose="020B0604020202020204" pitchFamily="34" charset="0"/>
              <a:cs typeface="Arial" panose="020B0604020202020204" pitchFamily="34" charset="0"/>
            </a:endParaRPr>
          </a:p>
        </p:txBody>
      </p:sp>
      <p:sp>
        <p:nvSpPr>
          <p:cNvPr id="12" name="Subtitle 14">
            <a:extLst>
              <a:ext uri="{FF2B5EF4-FFF2-40B4-BE49-F238E27FC236}">
                <a16:creationId xmlns:a16="http://schemas.microsoft.com/office/drawing/2014/main" id="{011377D7-D9CF-D55D-ED32-50AC0B66AE98}"/>
              </a:ext>
            </a:extLst>
          </p:cNvPr>
          <p:cNvSpPr txBox="1">
            <a:spLocks/>
          </p:cNvSpPr>
          <p:nvPr/>
        </p:nvSpPr>
        <p:spPr>
          <a:xfrm>
            <a:off x="1796386" y="2435059"/>
            <a:ext cx="8892208" cy="29827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2400" dirty="0">
                <a:solidFill>
                  <a:schemeClr val="bg1"/>
                </a:solidFill>
              </a:rPr>
              <a:t>De fase waarin je club zit, bepaalt welke marketing zinvol is. </a:t>
            </a:r>
          </a:p>
          <a:p>
            <a:r>
              <a:rPr lang="nl-NL" sz="2400" dirty="0">
                <a:solidFill>
                  <a:schemeClr val="bg1"/>
                </a:solidFill>
              </a:rPr>
              <a:t>Veel clubs denken bij marketing meteen aan “een campagne”. Terwijl </a:t>
            </a:r>
            <a:r>
              <a:rPr lang="nl-NL" sz="2400" b="1" dirty="0">
                <a:solidFill>
                  <a:schemeClr val="bg1"/>
                </a:solidFill>
              </a:rPr>
              <a:t>organisatie en ritme</a:t>
            </a:r>
            <a:r>
              <a:rPr lang="nl-NL" sz="2400" dirty="0">
                <a:solidFill>
                  <a:schemeClr val="bg1"/>
                </a:solidFill>
              </a:rPr>
              <a:t> vaak belangrijker is dan bereik.</a:t>
            </a:r>
          </a:p>
          <a:p>
            <a:r>
              <a:rPr lang="nl-NL" sz="2400" dirty="0">
                <a:solidFill>
                  <a:schemeClr val="bg1"/>
                </a:solidFill>
              </a:rPr>
              <a:t>Waar marketing ongemakkelijk voelt, zit vaak de echte vraag.</a:t>
            </a:r>
          </a:p>
          <a:p>
            <a:endParaRPr lang="en-US" sz="2400" b="1" dirty="0">
              <a:solidFill>
                <a:schemeClr val="bg1"/>
              </a:solidFill>
            </a:endParaRPr>
          </a:p>
        </p:txBody>
      </p:sp>
      <p:pic>
        <p:nvPicPr>
          <p:cNvPr id="2" name="Picture 1" descr="A picture containing drawing&#10;&#10;Description automatically generated">
            <a:extLst>
              <a:ext uri="{FF2B5EF4-FFF2-40B4-BE49-F238E27FC236}">
                <a16:creationId xmlns:a16="http://schemas.microsoft.com/office/drawing/2014/main" id="{ACE8CF7F-B359-C132-F47F-B2975813580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3316" y="5812154"/>
            <a:ext cx="1883773" cy="813790"/>
          </a:xfrm>
          <a:prstGeom prst="rect">
            <a:avLst/>
          </a:prstGeom>
        </p:spPr>
      </p:pic>
    </p:spTree>
    <p:custDataLst>
      <p:tags r:id="rId1"/>
    </p:custDataLst>
    <p:extLst>
      <p:ext uri="{BB962C8B-B14F-4D97-AF65-F5344CB8AC3E}">
        <p14:creationId xmlns:p14="http://schemas.microsoft.com/office/powerpoint/2010/main" val="415923713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Zww6o0dV"/>
  <p:tag name="ARTICULATE_PROJECT_OPEN" val="0"/>
  <p:tag name="ARTICULATE_SLIDE_COUNT" val="38"/>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Rotary Basic 1">
      <a:dk1>
        <a:srgbClr val="000000"/>
      </a:dk1>
      <a:lt1>
        <a:srgbClr val="FFFFFF"/>
      </a:lt1>
      <a:dk2>
        <a:srgbClr val="44546A"/>
      </a:dk2>
      <a:lt2>
        <a:srgbClr val="E7E6E6"/>
      </a:lt2>
      <a:accent1>
        <a:srgbClr val="17458F"/>
      </a:accent1>
      <a:accent2>
        <a:srgbClr val="872175"/>
      </a:accent2>
      <a:accent3>
        <a:srgbClr val="F7A81B"/>
      </a:accent3>
      <a:accent4>
        <a:srgbClr val="FF7600"/>
      </a:accent4>
      <a:accent5>
        <a:srgbClr val="C6BCD0"/>
      </a:accent5>
      <a:accent6>
        <a:srgbClr val="C9DEE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bd1f19db-d8d4-4af0-855e-648b95c6768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1E9B76B708BFE499E8A45D2F387F299" ma:contentTypeVersion="11" ma:contentTypeDescription="Create a new document." ma:contentTypeScope="" ma:versionID="61fba03a18afa2fac10eee76d2692d8c">
  <xsd:schema xmlns:xsd="http://www.w3.org/2001/XMLSchema" xmlns:xs="http://www.w3.org/2001/XMLSchema" xmlns:p="http://schemas.microsoft.com/office/2006/metadata/properties" xmlns:ns3="bd1f19db-d8d4-4af0-855e-648b95c6768a" targetNamespace="http://schemas.microsoft.com/office/2006/metadata/properties" ma:root="true" ma:fieldsID="3f9063054b78641bf3ce2dda4b24bd30" ns3:_="">
    <xsd:import namespace="bd1f19db-d8d4-4af0-855e-648b95c6768a"/>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MediaServiceObjectDetectorVersions" minOccurs="0"/>
                <xsd:element ref="ns3:_activity" minOccurs="0"/>
                <xsd:element ref="ns3:MediaServiceSystemTags" minOccurs="0"/>
                <xsd:element ref="ns3:MediaServiceOCR" minOccurs="0"/>
                <xsd:element ref="ns3:MediaServiceGenerationTime" minOccurs="0"/>
                <xsd:element ref="ns3:MediaServiceEventHashCode"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1f19db-d8d4-4af0-855e-648b95c6768a"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_activity" ma:index="13" nillable="true" ma:displayName="_activity" ma:hidden="true" ma:internalName="_activity">
      <xsd:simpleType>
        <xsd:restriction base="dms:Note"/>
      </xsd:simpleType>
    </xsd:element>
    <xsd:element name="MediaServiceSystemTags" ma:index="14" nillable="true" ma:displayName="MediaServiceSystemTags" ma:hidden="true" ma:internalName="MediaServiceSystemTags" ma:readOnly="true">
      <xsd:simpleType>
        <xsd:restriction base="dms:Note"/>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5EBACB-2B51-42F0-AD17-3DC7AC927B72}">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bd1f19db-d8d4-4af0-855e-648b95c6768a"/>
    <ds:schemaRef ds:uri="http://www.w3.org/XML/1998/namespace"/>
  </ds:schemaRefs>
</ds:datastoreItem>
</file>

<file path=customXml/itemProps2.xml><?xml version="1.0" encoding="utf-8"?>
<ds:datastoreItem xmlns:ds="http://schemas.openxmlformats.org/officeDocument/2006/customXml" ds:itemID="{DB1B1C36-C5F9-4DDC-A424-2622E71DA26E}">
  <ds:schemaRefs>
    <ds:schemaRef ds:uri="http://schemas.microsoft.com/sharepoint/v3/contenttype/forms"/>
  </ds:schemaRefs>
</ds:datastoreItem>
</file>

<file path=customXml/itemProps3.xml><?xml version="1.0" encoding="utf-8"?>
<ds:datastoreItem xmlns:ds="http://schemas.openxmlformats.org/officeDocument/2006/customXml" ds:itemID="{64EB4D82-2D95-476B-836C-44294BD4E395}">
  <ds:schemaRefs>
    <ds:schemaRef ds:uri="bd1f19db-d8d4-4af0-855e-648b95c6768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1145</TotalTime>
  <Words>1827</Words>
  <Application>Microsoft Office PowerPoint</Application>
  <PresentationFormat>Breedbeeld</PresentationFormat>
  <Paragraphs>380</Paragraphs>
  <Slides>25</Slides>
  <Notes>20</Notes>
  <HiddenSlides>0</HiddenSlides>
  <MMClips>0</MMClips>
  <ScaleCrop>false</ScaleCrop>
  <HeadingPairs>
    <vt:vector size="4" baseType="variant">
      <vt:variant>
        <vt:lpstr>Thema</vt:lpstr>
      </vt:variant>
      <vt:variant>
        <vt:i4>1</vt:i4>
      </vt:variant>
      <vt:variant>
        <vt:lpstr>Diatitels</vt:lpstr>
      </vt:variant>
      <vt:variant>
        <vt:i4>25</vt:i4>
      </vt:variant>
    </vt:vector>
  </HeadingPairs>
  <TitlesOfParts>
    <vt:vector size="26" baseType="lpstr">
      <vt:lpstr>Office Theme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Van adhoc naar regie</vt:lpstr>
      <vt:lpstr>Waarom ‘communiceren’? </vt:lpstr>
      <vt:lpstr>3 stappen</vt:lpstr>
      <vt:lpstr>PowerPoint-presentatie</vt:lpstr>
      <vt:lpstr>PowerPoint-presentatie</vt:lpstr>
      <vt:lpstr>4 clubmarketingstrategieën</vt:lpstr>
      <vt:lpstr>10 gewoontes die werken</vt:lpstr>
      <vt:lpstr>WAAR VIND JE WAT? </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FK B</dc:creator>
  <cp:lastModifiedBy>Marc Boers, Bestuurslid MARCOM - Rotary Administratie Nederland</cp:lastModifiedBy>
  <cp:revision>36</cp:revision>
  <cp:lastPrinted>2019-12-04T20:41:25Z</cp:lastPrinted>
  <dcterms:created xsi:type="dcterms:W3CDTF">2019-11-18T03:22:22Z</dcterms:created>
  <dcterms:modified xsi:type="dcterms:W3CDTF">2026-03-26T09:45:03Z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1E96FB25-8539-4CD8-9073-88C994302880</vt:lpwstr>
  </property>
  <property fmtid="{D5CDD505-2E9C-101B-9397-08002B2CF9AE}" pid="3" name="ArticulatePath">
    <vt:lpwstr>RI InHouse Staff Presentation_20200117-007_QC1_EN</vt:lpwstr>
  </property>
  <property fmtid="{D5CDD505-2E9C-101B-9397-08002B2CF9AE}" pid="4" name="ContentTypeId">
    <vt:lpwstr>0x010100C1E9B76B708BFE499E8A45D2F387F299</vt:lpwstr>
  </property>
</Properties>
</file>