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68"/>
    <p:restoredTop sz="94664"/>
  </p:normalViewPr>
  <p:slideViewPr>
    <p:cSldViewPr snapToGrid="0" showGuides="1">
      <p:cViewPr varScale="1">
        <p:scale>
          <a:sx n="53" d="100"/>
          <a:sy n="53" d="100"/>
        </p:scale>
        <p:origin x="5152" y="496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richt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3FC7B0-12F6-7D0C-08A5-220BB44123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3716000" cy="17146588"/>
          </a:xfrm>
          <a:prstGeom prst="rect">
            <a:avLst/>
          </a:prstGeom>
          <a:solidFill>
            <a:srgbClr val="0050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31FD9F-1E7C-BD63-B6B4-7FA14DD73546}"/>
              </a:ext>
            </a:extLst>
          </p:cNvPr>
          <p:cNvSpPr>
            <a:spLocks/>
          </p:cNvSpPr>
          <p:nvPr userDrawn="1"/>
        </p:nvSpPr>
        <p:spPr>
          <a:xfrm>
            <a:off x="302217" y="263473"/>
            <a:ext cx="13111566" cy="502144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420" y="822384"/>
            <a:ext cx="12367648" cy="3827108"/>
          </a:xfrm>
        </p:spPr>
        <p:txBody>
          <a:bodyPr wrap="square" anchor="t">
            <a:noAutofit/>
          </a:bodyPr>
          <a:lstStyle>
            <a:lvl1pPr algn="l">
              <a:defRPr sz="90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het </a:t>
            </a:r>
            <a:r>
              <a:rPr lang="en-GB" dirty="0" err="1"/>
              <a:t>invullen</a:t>
            </a:r>
            <a:r>
              <a:rPr lang="en-GB" dirty="0"/>
              <a:t> van de </a:t>
            </a:r>
            <a:r>
              <a:rPr lang="en-GB" dirty="0" err="1"/>
              <a:t>titel</a:t>
            </a:r>
            <a:r>
              <a:rPr lang="en-GB" dirty="0"/>
              <a:t> in </a:t>
            </a:r>
            <a:r>
              <a:rPr lang="en-GB" dirty="0" err="1"/>
              <a:t>één</a:t>
            </a:r>
            <a:r>
              <a:rPr lang="en-GB" dirty="0"/>
              <a:t> </a:t>
            </a:r>
            <a:r>
              <a:rPr lang="en-GB" dirty="0" err="1"/>
              <a:t>kleur</a:t>
            </a:r>
            <a:r>
              <a:rPr lang="en-GB" dirty="0"/>
              <a:t> 3 regels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DC10107C-76D4-79FB-1F25-B064C8911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4468" y="5269424"/>
            <a:ext cx="13127064" cy="11577234"/>
          </a:xfrm>
          <a:pattFill prst="pct5">
            <a:fgClr>
              <a:schemeClr val="accent1"/>
            </a:fgClr>
            <a:bgClr>
              <a:schemeClr val="accent2"/>
            </a:bgClr>
          </a:patt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GB"/>
              <a:t>Click icon to add picture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2082407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1" userDrawn="1">
          <p15:clr>
            <a:srgbClr val="FBAE40"/>
          </p15:clr>
        </p15:guide>
        <p15:guide id="2" pos="43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5129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2468795"/>
            <a:ext cx="6943725" cy="1218519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25137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2468795"/>
            <a:ext cx="6943725" cy="1218519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92641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83434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97"/>
            <a:ext cx="2957513" cy="1453094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97"/>
            <a:ext cx="8701088" cy="1453094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4860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richt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3FC7B0-12F6-7D0C-08A5-220BB44123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3716000" cy="17146588"/>
          </a:xfrm>
          <a:prstGeom prst="rect">
            <a:avLst/>
          </a:prstGeom>
          <a:solidFill>
            <a:srgbClr val="0050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31FD9F-1E7C-BD63-B6B4-7FA14DD73546}"/>
              </a:ext>
            </a:extLst>
          </p:cNvPr>
          <p:cNvSpPr>
            <a:spLocks/>
          </p:cNvSpPr>
          <p:nvPr userDrawn="1"/>
        </p:nvSpPr>
        <p:spPr>
          <a:xfrm>
            <a:off x="302217" y="263474"/>
            <a:ext cx="13111566" cy="505244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420" y="822384"/>
            <a:ext cx="12367648" cy="2695731"/>
          </a:xfrm>
        </p:spPr>
        <p:txBody>
          <a:bodyPr anchor="t"/>
          <a:lstStyle>
            <a:lvl1pPr algn="l">
              <a:defRPr sz="90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invullen</a:t>
            </a:r>
            <a:r>
              <a:rPr lang="en-GB" dirty="0"/>
              <a:t> van de </a:t>
            </a:r>
            <a:r>
              <a:rPr lang="en-GB" dirty="0" err="1"/>
              <a:t>titel</a:t>
            </a:r>
            <a:r>
              <a:rPr lang="en-GB" dirty="0"/>
              <a:t> 2 regels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DC10107C-76D4-79FB-1F25-B064C8911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4468" y="5315919"/>
            <a:ext cx="13127064" cy="11530739"/>
          </a:xfrm>
          <a:pattFill prst="pct5">
            <a:fgClr>
              <a:schemeClr val="accent1"/>
            </a:fgClr>
            <a:bgClr>
              <a:schemeClr val="accent2"/>
            </a:bgClr>
          </a:patt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GB"/>
              <a:t>Click icon to add picture</a:t>
            </a:r>
            <a:endParaRPr lang="en-NL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0925C84-8B43-299D-25F0-21025294D4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7111" y="3674513"/>
            <a:ext cx="12450950" cy="1238450"/>
          </a:xfrm>
        </p:spPr>
        <p:txBody>
          <a:bodyPr>
            <a:noAutofit/>
          </a:bodyPr>
          <a:lstStyle>
            <a:lvl1pPr marL="0" indent="0" algn="l">
              <a:buNone/>
              <a:defRPr sz="9000" b="1" i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 dirty="0"/>
              <a:t>Titel </a:t>
            </a:r>
            <a:r>
              <a:rPr lang="en-GB" dirty="0" err="1"/>
              <a:t>vervolg</a:t>
            </a:r>
            <a:r>
              <a:rPr lang="en-GB" dirty="0"/>
              <a:t> </a:t>
            </a:r>
            <a:r>
              <a:rPr lang="en-GB" dirty="0" err="1"/>
              <a:t>kleur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31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1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richt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3FC7B0-12F6-7D0C-08A5-220BB44123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3716000" cy="17146588"/>
          </a:xfrm>
          <a:prstGeom prst="rect">
            <a:avLst/>
          </a:prstGeom>
          <a:solidFill>
            <a:srgbClr val="0050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31FD9F-1E7C-BD63-B6B4-7FA14DD73546}"/>
              </a:ext>
            </a:extLst>
          </p:cNvPr>
          <p:cNvSpPr>
            <a:spLocks/>
          </p:cNvSpPr>
          <p:nvPr userDrawn="1"/>
        </p:nvSpPr>
        <p:spPr>
          <a:xfrm>
            <a:off x="302217" y="263473"/>
            <a:ext cx="13111566" cy="63388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420" y="822384"/>
            <a:ext cx="12367648" cy="5175460"/>
          </a:xfrm>
        </p:spPr>
        <p:txBody>
          <a:bodyPr anchor="t"/>
          <a:lstStyle>
            <a:lvl1pPr algn="l">
              <a:defRPr sz="9000"/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het </a:t>
            </a:r>
            <a:r>
              <a:rPr lang="en-GB" dirty="0" err="1"/>
              <a:t>invullen</a:t>
            </a:r>
            <a:r>
              <a:rPr lang="en-GB" dirty="0"/>
              <a:t> van de </a:t>
            </a:r>
            <a:r>
              <a:rPr lang="en-GB" dirty="0" err="1"/>
              <a:t>lange</a:t>
            </a:r>
            <a:r>
              <a:rPr lang="en-GB" dirty="0"/>
              <a:t> </a:t>
            </a:r>
            <a:r>
              <a:rPr lang="en-GB" dirty="0" err="1"/>
              <a:t>titel</a:t>
            </a:r>
            <a:r>
              <a:rPr lang="en-GB" dirty="0"/>
              <a:t> in </a:t>
            </a:r>
            <a:r>
              <a:rPr lang="en-GB" dirty="0" err="1"/>
              <a:t>één</a:t>
            </a:r>
            <a:r>
              <a:rPr lang="en-GB" dirty="0"/>
              <a:t> </a:t>
            </a:r>
            <a:r>
              <a:rPr lang="en-GB" dirty="0" err="1"/>
              <a:t>kleur</a:t>
            </a:r>
            <a:r>
              <a:rPr lang="en-GB" dirty="0"/>
              <a:t> over vier regels </a:t>
            </a:r>
            <a:r>
              <a:rPr lang="en-GB" dirty="0" err="1"/>
              <a:t>tekst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DC10107C-76D4-79FB-1F25-B064C8911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4468" y="6648772"/>
            <a:ext cx="13127064" cy="10197885"/>
          </a:xfrm>
          <a:pattFill prst="pct5">
            <a:fgClr>
              <a:schemeClr val="accent1"/>
            </a:fgClr>
            <a:bgClr>
              <a:schemeClr val="accent2"/>
            </a:bgClr>
          </a:patt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GB"/>
              <a:t>Click icon to add picture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526825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1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richt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3FC7B0-12F6-7D0C-08A5-220BB44123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3716000" cy="171465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31FD9F-1E7C-BD63-B6B4-7FA14DD73546}"/>
              </a:ext>
            </a:extLst>
          </p:cNvPr>
          <p:cNvSpPr>
            <a:spLocks/>
          </p:cNvSpPr>
          <p:nvPr userDrawn="1"/>
        </p:nvSpPr>
        <p:spPr>
          <a:xfrm>
            <a:off x="302217" y="263473"/>
            <a:ext cx="13111566" cy="5021449"/>
          </a:xfrm>
          <a:prstGeom prst="rect">
            <a:avLst/>
          </a:prstGeom>
          <a:solidFill>
            <a:srgbClr val="0050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420" y="822384"/>
            <a:ext cx="12367648" cy="3827108"/>
          </a:xfrm>
        </p:spPr>
        <p:txBody>
          <a:bodyPr anchor="t">
            <a:spAutoFit/>
          </a:bodyPr>
          <a:lstStyle>
            <a:lvl1pPr algn="l">
              <a:defRPr sz="9000">
                <a:solidFill>
                  <a:schemeClr val="bg2"/>
                </a:solidFill>
              </a:defRPr>
            </a:lvl1pPr>
          </a:lstStyle>
          <a:p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het </a:t>
            </a:r>
            <a:r>
              <a:rPr lang="en-GB" dirty="0" err="1"/>
              <a:t>invullen</a:t>
            </a:r>
            <a:r>
              <a:rPr lang="en-GB" dirty="0"/>
              <a:t> van de </a:t>
            </a:r>
            <a:r>
              <a:rPr lang="en-GB" dirty="0" err="1"/>
              <a:t>titel</a:t>
            </a:r>
            <a:r>
              <a:rPr lang="en-GB" dirty="0"/>
              <a:t> in </a:t>
            </a:r>
            <a:r>
              <a:rPr lang="en-GB" dirty="0" err="1"/>
              <a:t>één</a:t>
            </a:r>
            <a:r>
              <a:rPr lang="en-GB" dirty="0"/>
              <a:t> </a:t>
            </a:r>
            <a:r>
              <a:rPr lang="en-GB" dirty="0" err="1"/>
              <a:t>kleur</a:t>
            </a:r>
            <a:r>
              <a:rPr lang="en-GB" dirty="0"/>
              <a:t> 3 regels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DC10107C-76D4-79FB-1F25-B064C8911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4468" y="5269424"/>
            <a:ext cx="13127064" cy="11577234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GB"/>
              <a:t>Click icon to add picture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871126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1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B0994BE-9DBC-2C0B-C27E-609D227F976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2217" y="7330698"/>
            <a:ext cx="13111566" cy="9562455"/>
          </a:xfrm>
          <a:custGeom>
            <a:avLst/>
            <a:gdLst>
              <a:gd name="connsiteX0" fmla="*/ 0 w 13111566"/>
              <a:gd name="connsiteY0" fmla="*/ 0 h 9562455"/>
              <a:gd name="connsiteX1" fmla="*/ 13111566 w 13111566"/>
              <a:gd name="connsiteY1" fmla="*/ 0 h 9562455"/>
              <a:gd name="connsiteX2" fmla="*/ 13111566 w 13111566"/>
              <a:gd name="connsiteY2" fmla="*/ 9562455 h 9562455"/>
              <a:gd name="connsiteX3" fmla="*/ 0 w 13111566"/>
              <a:gd name="connsiteY3" fmla="*/ 9562455 h 9562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1566" h="9562455">
                <a:moveTo>
                  <a:pt x="0" y="0"/>
                </a:moveTo>
                <a:lnTo>
                  <a:pt x="13111566" y="0"/>
                </a:lnTo>
                <a:lnTo>
                  <a:pt x="13111566" y="9562455"/>
                </a:lnTo>
                <a:lnTo>
                  <a:pt x="0" y="9562455"/>
                </a:lnTo>
                <a:close/>
              </a:path>
            </a:pathLst>
          </a:custGeom>
          <a:pattFill prst="pct60">
            <a:fgClr>
              <a:schemeClr val="accent1"/>
            </a:fgClr>
            <a:bgClr>
              <a:schemeClr val="accent5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NL" dirty="0"/>
              <a:t>Dubbel klik hier voor het plaatsen van een afbeelding </a:t>
            </a:r>
            <a:r>
              <a:rPr lang="en-GB" dirty="0"/>
              <a:t>in </a:t>
            </a:r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kader</a:t>
            </a:r>
            <a:endParaRPr lang="en-NL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72B1F3D-0A69-D873-8BC2-5E5BBB205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500" y="5177848"/>
            <a:ext cx="10287000" cy="1827386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5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745"/>
            <a:ext cx="11830050" cy="713250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4724"/>
            <a:ext cx="11830050" cy="3750815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751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485"/>
            <a:ext cx="5829300" cy="1087935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485"/>
            <a:ext cx="5829300" cy="1087935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1881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912901"/>
            <a:ext cx="11830050" cy="331421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3297"/>
            <a:ext cx="5802510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3268"/>
            <a:ext cx="5802510" cy="9212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4203297"/>
            <a:ext cx="5831087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6263268"/>
            <a:ext cx="5831087" cy="9212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51079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24/09/2025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7294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B98ED612-A134-E749-8542-CDEC8C31EE91}" type="datetimeFigureOut">
              <a:rPr lang="en-NL" smtClean="0"/>
              <a:pPr/>
              <a:t>24/09/2025</a:t>
            </a:fld>
            <a:endParaRPr lang="en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endParaRPr lang="en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9CED8207-4CB5-094C-B641-A0D6267783ED}" type="slidenum">
              <a:rPr lang="en-NL" smtClean="0"/>
              <a:pPr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7437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74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400" userDrawn="1">
          <p15:clr>
            <a:srgbClr val="F26B43"/>
          </p15:clr>
        </p15:guide>
        <p15:guide id="2" pos="4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CE088-4556-C83E-A2D9-E61CA9DE3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A1811-79DF-C46F-8DAA-C7FEFCC92C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26241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otary in Nederland">
      <a:dk1>
        <a:srgbClr val="0C3C7C"/>
      </a:dk1>
      <a:lt1>
        <a:srgbClr val="FFFFFF"/>
      </a:lt1>
      <a:dk2>
        <a:srgbClr val="0C3C7C"/>
      </a:dk2>
      <a:lt2>
        <a:srgbClr val="FEFFFF"/>
      </a:lt2>
      <a:accent1>
        <a:srgbClr val="156082"/>
      </a:accent1>
      <a:accent2>
        <a:srgbClr val="019FCB"/>
      </a:accent2>
      <a:accent3>
        <a:srgbClr val="0C3C7C"/>
      </a:accent3>
      <a:accent4>
        <a:srgbClr val="F7A81B"/>
      </a:accent4>
      <a:accent5>
        <a:srgbClr val="CCEEFF"/>
      </a:accent5>
      <a:accent6>
        <a:srgbClr val="FEFFFF"/>
      </a:accent6>
      <a:hlink>
        <a:srgbClr val="0C3C7C"/>
      </a:hlink>
      <a:folHlink>
        <a:srgbClr val="0C3C7C"/>
      </a:folHlink>
    </a:clrScheme>
    <a:fontScheme name="syntax">
      <a:majorFont>
        <a:latin typeface="OpenSans-SemiBold"/>
        <a:ea typeface=""/>
        <a:cs typeface=""/>
      </a:majorFont>
      <a:minorFont>
        <a:latin typeface="Open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otary-social-posts-template" id="{67EB04EC-B422-7348-BD2D-CC0A1F34E00B}" vid="{999B887E-4008-D740-9235-1927D85F4D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SemiBold</vt:lpstr>
      <vt:lpstr>OpenSans-SemiBold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Thijs van Dalen</dc:creator>
  <cp:lastModifiedBy>Thijs van Dalen</cp:lastModifiedBy>
  <cp:revision>1</cp:revision>
  <dcterms:created xsi:type="dcterms:W3CDTF">2025-09-24T15:13:55Z</dcterms:created>
  <dcterms:modified xsi:type="dcterms:W3CDTF">2025-09-24T15:17:36Z</dcterms:modified>
</cp:coreProperties>
</file>