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7" r:id="rId3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0"/>
    <p:restoredTop sz="94673"/>
  </p:normalViewPr>
  <p:slideViewPr>
    <p:cSldViewPr snapToGrid="0" showGuides="1">
      <p:cViewPr>
        <p:scale>
          <a:sx n="70" d="100"/>
          <a:sy n="70" d="100"/>
        </p:scale>
        <p:origin x="3160" y="96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7A40-EB6F-CB49-AC00-FF6F0ACA2F43}" type="datetimeFigureOut">
              <a:rPr lang="en-NL" smtClean="0"/>
              <a:t>08/10/2025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28A-82B7-1C4C-BEFC-0C12BB8233C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27006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 userDrawn="1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pattFill prst="pct5">
          <a:fgClr>
            <a:srgbClr val="0050A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C8F735E-92E9-A07E-5D50-0AC78E6559BF}"/>
              </a:ext>
            </a:extLst>
          </p:cNvPr>
          <p:cNvSpPr/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solidFill>
            <a:srgbClr val="0050A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BC97ACB2-0B71-2C26-414E-BA72E9CC04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8590" y="376518"/>
            <a:ext cx="13016752" cy="16405410"/>
          </a:xfrm>
          <a:custGeom>
            <a:avLst/>
            <a:gdLst>
              <a:gd name="connsiteX0" fmla="*/ 0 w 13016752"/>
              <a:gd name="connsiteY0" fmla="*/ 13733928 h 16405410"/>
              <a:gd name="connsiteX1" fmla="*/ 6831104 w 13016752"/>
              <a:gd name="connsiteY1" fmla="*/ 13733928 h 16405410"/>
              <a:gd name="connsiteX2" fmla="*/ 6831104 w 13016752"/>
              <a:gd name="connsiteY2" fmla="*/ 16405410 h 16405410"/>
              <a:gd name="connsiteX3" fmla="*/ 0 w 13016752"/>
              <a:gd name="connsiteY3" fmla="*/ 16405410 h 16405410"/>
              <a:gd name="connsiteX4" fmla="*/ 0 w 13016752"/>
              <a:gd name="connsiteY4" fmla="*/ 0 h 16405410"/>
              <a:gd name="connsiteX5" fmla="*/ 13016752 w 13016752"/>
              <a:gd name="connsiteY5" fmla="*/ 0 h 16405410"/>
              <a:gd name="connsiteX6" fmla="*/ 13016752 w 13016752"/>
              <a:gd name="connsiteY6" fmla="*/ 12496799 h 16405410"/>
              <a:gd name="connsiteX7" fmla="*/ 10130117 w 13016752"/>
              <a:gd name="connsiteY7" fmla="*/ 12496799 h 16405410"/>
              <a:gd name="connsiteX8" fmla="*/ 10130117 w 13016752"/>
              <a:gd name="connsiteY8" fmla="*/ 8265457 h 16405410"/>
              <a:gd name="connsiteX9" fmla="*/ 0 w 13016752"/>
              <a:gd name="connsiteY9" fmla="*/ 8265457 h 16405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16752" h="16405410">
                <a:moveTo>
                  <a:pt x="0" y="13733928"/>
                </a:moveTo>
                <a:lnTo>
                  <a:pt x="6831104" y="13733928"/>
                </a:lnTo>
                <a:lnTo>
                  <a:pt x="6831104" y="16405410"/>
                </a:lnTo>
                <a:lnTo>
                  <a:pt x="0" y="16405410"/>
                </a:lnTo>
                <a:close/>
                <a:moveTo>
                  <a:pt x="0" y="0"/>
                </a:moveTo>
                <a:lnTo>
                  <a:pt x="13016752" y="0"/>
                </a:lnTo>
                <a:lnTo>
                  <a:pt x="13016752" y="12496799"/>
                </a:lnTo>
                <a:lnTo>
                  <a:pt x="10130117" y="12496799"/>
                </a:lnTo>
                <a:lnTo>
                  <a:pt x="10130117" y="8265457"/>
                </a:lnTo>
                <a:lnTo>
                  <a:pt x="0" y="826545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NL"/>
          </a:p>
        </p:txBody>
      </p:sp>
      <p:pic>
        <p:nvPicPr>
          <p:cNvPr id="39" name="Picture 38" descr="A white rectangular object with blue text and yellow gear&#10;&#10;AI-generated content may be incorrect.">
            <a:extLst>
              <a:ext uri="{FF2B5EF4-FFF2-40B4-BE49-F238E27FC236}">
                <a16:creationId xmlns:a16="http://schemas.microsoft.com/office/drawing/2014/main" id="{88FE886B-36BA-0298-B704-07D5A090E3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082" y="12854167"/>
            <a:ext cx="6211946" cy="3964797"/>
          </a:xfrm>
          <a:prstGeom prst="rect">
            <a:avLst/>
          </a:prstGeom>
        </p:spPr>
      </p:pic>
      <p:sp>
        <p:nvSpPr>
          <p:cNvPr id="40" name="Title 1">
            <a:extLst>
              <a:ext uri="{FF2B5EF4-FFF2-40B4-BE49-F238E27FC236}">
                <a16:creationId xmlns:a16="http://schemas.microsoft.com/office/drawing/2014/main" id="{970F53AB-899C-0FC5-17E2-C05F9ED12F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8584" y="9284677"/>
            <a:ext cx="9917723" cy="2766646"/>
          </a:xfrm>
        </p:spPr>
        <p:txBody>
          <a:bodyPr anchor="t" anchorCtr="0">
            <a:normAutofit/>
          </a:bodyPr>
          <a:lstStyle>
            <a:lvl1pPr algn="l">
              <a:defRPr sz="8000"/>
            </a:lvl1pPr>
          </a:lstStyle>
          <a:p>
            <a:r>
              <a:rPr lang="en-GB" dirty="0"/>
              <a:t>Week van de Open </a:t>
            </a:r>
            <a:r>
              <a:rPr lang="en-GB" dirty="0" err="1"/>
              <a:t>Clubbijeenkomsten</a:t>
            </a:r>
            <a:endParaRPr lang="en-US" dirty="0"/>
          </a:p>
        </p:txBody>
      </p:sp>
      <p:pic>
        <p:nvPicPr>
          <p:cNvPr id="42" name="Picture 41" descr="A blue rectangle with white letters&#10;&#10;AI-generated content may be incorrect.">
            <a:extLst>
              <a:ext uri="{FF2B5EF4-FFF2-40B4-BE49-F238E27FC236}">
                <a16:creationId xmlns:a16="http://schemas.microsoft.com/office/drawing/2014/main" id="{1E3A9FA8-E854-CE19-CCBD-7FB5D5C6AA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7581" y="12396971"/>
            <a:ext cx="70993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271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 userDrawn="1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  <a:solidFill>
            <a:srgbClr val="0050A2"/>
          </a:solidFill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E7A40-EB6F-CB49-AC00-FF6F0ACA2F43}" type="datetimeFigureOut">
              <a:rPr lang="en-NL" smtClean="0"/>
              <a:t>08/10/2025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77028A-82B7-1C4C-BEFC-0C12BB8233C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2066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bg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bg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bg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F8B39-6E7C-773A-74CF-25CC5804C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984739"/>
            <a:ext cx="11658600" cy="1296397"/>
          </a:xfrm>
        </p:spPr>
        <p:txBody>
          <a:bodyPr>
            <a:normAutofit fontScale="90000"/>
          </a:bodyPr>
          <a:lstStyle/>
          <a:p>
            <a:r>
              <a:rPr lang="en-NL" dirty="0"/>
              <a:t>Toelichting gebruik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EA9243-325D-1ED2-BE68-4C76731C0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48" y="3196440"/>
            <a:ext cx="12279103" cy="12376963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nl-NL" sz="2000" dirty="0"/>
              <a:t>De tweede slide bevat de </a:t>
            </a:r>
            <a:r>
              <a:rPr lang="nl-NL" sz="2000" dirty="0" err="1"/>
              <a:t>powerpoint</a:t>
            </a:r>
            <a:r>
              <a:rPr lang="nl-NL" sz="2000" dirty="0"/>
              <a:t> template die in te vullen is naar wens. </a:t>
            </a:r>
            <a:br>
              <a:rPr lang="nl-NL" sz="2000" dirty="0"/>
            </a:br>
            <a:r>
              <a:rPr lang="nl-NL" sz="2000" b="1" dirty="0"/>
              <a:t>Tekst</a:t>
            </a:r>
            <a:br>
              <a:rPr lang="nl-NL" sz="2000" dirty="0"/>
            </a:br>
            <a:r>
              <a:rPr lang="nl-NL" sz="2000" dirty="0"/>
              <a:t>Klik op de tekst om eventueel de titel ‘Week van de Open Clubbijeenkomsten te veranderen. </a:t>
            </a:r>
            <a:br>
              <a:rPr lang="nl-NL" sz="2000" dirty="0"/>
            </a:br>
            <a:br>
              <a:rPr lang="nl-NL" sz="2000" dirty="0"/>
            </a:br>
            <a:r>
              <a:rPr lang="nl-NL" sz="2000" b="1" dirty="0"/>
              <a:t>Afbeelding</a:t>
            </a:r>
            <a:br>
              <a:rPr lang="nl-NL" sz="2000" dirty="0"/>
            </a:br>
            <a:r>
              <a:rPr lang="nl-NL" sz="2000" dirty="0"/>
              <a:t>Klik op de image </a:t>
            </a:r>
            <a:r>
              <a:rPr lang="nl-NL" sz="2000" dirty="0" err="1"/>
              <a:t>placeholder</a:t>
            </a:r>
            <a:r>
              <a:rPr lang="nl-NL" sz="2000" dirty="0"/>
              <a:t> knop ‘</a:t>
            </a:r>
            <a:r>
              <a:rPr lang="nl-NL" sz="2000" dirty="0" err="1"/>
              <a:t>Insert</a:t>
            </a:r>
            <a:r>
              <a:rPr lang="nl-NL" sz="2000" dirty="0"/>
              <a:t> picture’</a:t>
            </a:r>
            <a:r>
              <a:rPr lang="en-GB" sz="2000" dirty="0"/>
              <a:t> (</a:t>
            </a:r>
            <a:r>
              <a:rPr lang="en-GB" sz="2000" dirty="0" err="1"/>
              <a:t>afbeelding</a:t>
            </a:r>
            <a:r>
              <a:rPr lang="en-GB" sz="2000" dirty="0"/>
              <a:t> </a:t>
            </a:r>
            <a:r>
              <a:rPr lang="en-GB" sz="2000" dirty="0" err="1"/>
              <a:t>invoegen</a:t>
            </a:r>
            <a:r>
              <a:rPr lang="en-GB" sz="2000" dirty="0"/>
              <a:t>) </a:t>
            </a:r>
            <a:r>
              <a:rPr lang="en-GB" sz="2000" dirty="0" err="1"/>
              <a:t>voor</a:t>
            </a:r>
            <a:r>
              <a:rPr lang="en-GB" sz="2000" dirty="0"/>
              <a:t> het </a:t>
            </a:r>
            <a:r>
              <a:rPr lang="en-GB" sz="2000" dirty="0" err="1"/>
              <a:t>toevoegen</a:t>
            </a:r>
            <a:r>
              <a:rPr lang="en-GB" sz="2000" dirty="0"/>
              <a:t> van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afbeelding</a:t>
            </a:r>
            <a:r>
              <a:rPr lang="en-GB" sz="2000" dirty="0"/>
              <a:t>. De </a:t>
            </a:r>
            <a:r>
              <a:rPr lang="en-GB" sz="2000" dirty="0" err="1"/>
              <a:t>afbeelding</a:t>
            </a:r>
            <a:r>
              <a:rPr lang="en-GB" sz="2000" dirty="0"/>
              <a:t> word </a:t>
            </a:r>
            <a:r>
              <a:rPr lang="en-GB" sz="2000" dirty="0" err="1"/>
              <a:t>automatisch</a:t>
            </a:r>
            <a:r>
              <a:rPr lang="en-GB" sz="2000" dirty="0"/>
              <a:t> in het </a:t>
            </a:r>
            <a:r>
              <a:rPr lang="en-GB" sz="2000" dirty="0" err="1"/>
              <a:t>kader</a:t>
            </a:r>
            <a:r>
              <a:rPr lang="en-GB" sz="2000" dirty="0"/>
              <a:t> </a:t>
            </a:r>
            <a:r>
              <a:rPr lang="en-GB" sz="2000" dirty="0" err="1"/>
              <a:t>geplaatst</a:t>
            </a:r>
            <a:r>
              <a:rPr lang="en-GB" sz="2000" dirty="0"/>
              <a:t>. </a:t>
            </a:r>
            <a:r>
              <a:rPr lang="en-GB" sz="2000" dirty="0" err="1"/>
              <a:t>Ontevreden</a:t>
            </a:r>
            <a:r>
              <a:rPr lang="en-GB" sz="2000" dirty="0"/>
              <a:t> met het </a:t>
            </a:r>
            <a:r>
              <a:rPr lang="en-GB" sz="2000" dirty="0" err="1"/>
              <a:t>resultaat</a:t>
            </a:r>
            <a:r>
              <a:rPr lang="en-GB" sz="2000" dirty="0"/>
              <a:t>? </a:t>
            </a:r>
            <a:r>
              <a:rPr lang="en-GB" sz="2000" dirty="0" err="1"/>
              <a:t>Klik</a:t>
            </a:r>
            <a:r>
              <a:rPr lang="en-GB" sz="2000" dirty="0"/>
              <a:t> dan 1x op de </a:t>
            </a:r>
            <a:r>
              <a:rPr lang="en-GB" sz="2000" dirty="0" err="1"/>
              <a:t>afbeelding</a:t>
            </a:r>
            <a:r>
              <a:rPr lang="en-GB" sz="2000" dirty="0"/>
              <a:t>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druk</a:t>
            </a:r>
            <a:r>
              <a:rPr lang="en-GB" sz="2000" dirty="0"/>
              <a:t> op de backspace </a:t>
            </a:r>
            <a:r>
              <a:rPr lang="en-GB" sz="2000" dirty="0" err="1"/>
              <a:t>toets</a:t>
            </a:r>
            <a:r>
              <a:rPr lang="en-GB" sz="2000" dirty="0"/>
              <a:t> van je </a:t>
            </a:r>
            <a:r>
              <a:rPr lang="en-GB" sz="2000" dirty="0" err="1"/>
              <a:t>toetsenbord</a:t>
            </a:r>
            <a:r>
              <a:rPr lang="en-GB" sz="2000" dirty="0"/>
              <a:t>  (</a:t>
            </a:r>
            <a:r>
              <a:rPr lang="en-GB" sz="2000" dirty="0">
                <a:sym typeface="Wingdings" pitchFamily="2" charset="2"/>
              </a:rPr>
              <a:t> knop </a:t>
            </a:r>
            <a:r>
              <a:rPr lang="en-GB" sz="2000" dirty="0" err="1">
                <a:sym typeface="Wingdings" pitchFamily="2" charset="2"/>
              </a:rPr>
              <a:t>rechts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boven</a:t>
            </a:r>
            <a:r>
              <a:rPr lang="en-GB" sz="2000" dirty="0">
                <a:sym typeface="Wingdings" pitchFamily="2" charset="2"/>
              </a:rPr>
              <a:t>). </a:t>
            </a:r>
            <a:r>
              <a:rPr lang="en-GB" sz="2000" dirty="0" err="1">
                <a:sym typeface="Wingdings" pitchFamily="2" charset="2"/>
              </a:rPr>
              <a:t>Voeg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opnieuw</a:t>
            </a:r>
            <a:r>
              <a:rPr lang="en-GB" sz="2000" dirty="0">
                <a:sym typeface="Wingdings" pitchFamily="2" charset="2"/>
              </a:rPr>
              <a:t> via de knop </a:t>
            </a:r>
            <a:r>
              <a:rPr lang="nl-NL" sz="2000" dirty="0"/>
              <a:t>‘</a:t>
            </a:r>
            <a:r>
              <a:rPr lang="nl-NL" sz="2000" dirty="0" err="1"/>
              <a:t>Insert</a:t>
            </a:r>
            <a:r>
              <a:rPr lang="nl-NL" sz="2000" dirty="0"/>
              <a:t> picture’</a:t>
            </a:r>
            <a:r>
              <a:rPr lang="en-GB" sz="2000" dirty="0"/>
              <a:t> (</a:t>
            </a:r>
            <a:r>
              <a:rPr lang="en-GB" sz="2000" dirty="0" err="1"/>
              <a:t>afbeelding</a:t>
            </a:r>
            <a:r>
              <a:rPr lang="en-GB" sz="2000" dirty="0"/>
              <a:t> </a:t>
            </a:r>
            <a:r>
              <a:rPr lang="en-GB" sz="2000" dirty="0" err="1"/>
              <a:t>invoegen</a:t>
            </a:r>
            <a:r>
              <a:rPr lang="en-GB" sz="2000" dirty="0"/>
              <a:t>) 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afbeelding</a:t>
            </a:r>
            <a:r>
              <a:rPr lang="en-GB" sz="2000" dirty="0"/>
              <a:t> toe.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endParaRPr lang="nl-NL" sz="2000" dirty="0"/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nl-NL" sz="2000" dirty="0"/>
              <a:t>Exporteer de afbeelding als .jpg formaat om deze vervolgens te plaatsen op </a:t>
            </a:r>
            <a:r>
              <a:rPr lang="nl-NL" sz="2000" dirty="0" err="1"/>
              <a:t>social</a:t>
            </a:r>
            <a:r>
              <a:rPr lang="nl-NL" sz="2000" dirty="0"/>
              <a:t> media (Facebook, Instagram of LinkedIn). Klik op de slide 2 ga naar File &gt; Export er verschijnt een nieuw venster en kies voor het bestandstype .jpg en kies voor de optie ‘Save </a:t>
            </a:r>
            <a:r>
              <a:rPr lang="nl-NL" sz="2000" dirty="0" err="1"/>
              <a:t>current</a:t>
            </a:r>
            <a:r>
              <a:rPr lang="nl-NL" sz="2000" dirty="0"/>
              <a:t> slide </a:t>
            </a:r>
            <a:r>
              <a:rPr lang="nl-NL" sz="2000" dirty="0" err="1"/>
              <a:t>only</a:t>
            </a:r>
            <a:r>
              <a:rPr lang="nl-NL" sz="2000" dirty="0"/>
              <a:t>’ en controleer of het formaat goed staat ingesteld met een breedte van 1080 en hoogte van 1350. Sla het bestand op de gewenste locatie op. </a:t>
            </a:r>
            <a:br>
              <a:rPr lang="nl-NL" sz="2000" dirty="0"/>
            </a:br>
            <a:endParaRPr lang="nl-NL" sz="2000" dirty="0"/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nl-NL" sz="2000" dirty="0"/>
              <a:t>Plaats het bericht met de afbeelding op het eigen </a:t>
            </a:r>
            <a:r>
              <a:rPr lang="nl-NL" sz="2000" dirty="0" err="1"/>
              <a:t>social</a:t>
            </a:r>
            <a:r>
              <a:rPr lang="nl-NL" sz="2000" dirty="0"/>
              <a:t> media kanaal en voeg hierbij eigen tekst toe of kies uit de voorgestelde teksten in het word document.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endParaRPr lang="nl-NL" sz="2000" dirty="0"/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endParaRPr lang="nl-NL" sz="2000" dirty="0"/>
          </a:p>
          <a:p>
            <a:pPr algn="l">
              <a:lnSpc>
                <a:spcPct val="150000"/>
              </a:lnSpc>
            </a:pPr>
            <a:r>
              <a:rPr lang="nl-NL" sz="2000" dirty="0"/>
              <a:t>Kom je er toch niet uit? </a:t>
            </a:r>
            <a:br>
              <a:rPr lang="nl-NL" sz="2000" dirty="0"/>
            </a:br>
            <a:r>
              <a:rPr lang="nl-NL" sz="2000" dirty="0"/>
              <a:t>Neem gerust contact op met Thijs van Dalen (</a:t>
            </a:r>
            <a:r>
              <a:rPr lang="nl-NL" sz="2000" dirty="0" err="1"/>
              <a:t>thijs@onlineperformanceagency.nl</a:t>
            </a:r>
            <a:r>
              <a:rPr lang="nl-NL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3911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0050A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4A7DBF6-118F-0FFC-0C9A-637096549DE0}"/>
              </a:ext>
            </a:extLst>
          </p:cNvPr>
          <p:cNvSpPr txBox="1"/>
          <p:nvPr/>
        </p:nvSpPr>
        <p:spPr>
          <a:xfrm>
            <a:off x="515815" y="9261231"/>
            <a:ext cx="97301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500" b="1" dirty="0">
                <a:solidFill>
                  <a:schemeClr val="bg1"/>
                </a:solidFill>
              </a:rPr>
              <a:t>Week van de Open </a:t>
            </a:r>
            <a:r>
              <a:rPr lang="en-GB" sz="7500" b="1" dirty="0" err="1">
                <a:solidFill>
                  <a:schemeClr val="bg1"/>
                </a:solidFill>
              </a:rPr>
              <a:t>Clubbijeenkomsten</a:t>
            </a:r>
            <a:endParaRPr lang="en-NL" sz="7500" b="1" dirty="0">
              <a:solidFill>
                <a:schemeClr val="bg1"/>
              </a:solidFill>
            </a:endParaRP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1ADE0C18-7B5F-E88C-3057-758BB6A844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pct80">
            <a:fgClr>
              <a:srgbClr val="0050A2"/>
            </a:fgClr>
            <a:bgClr>
              <a:schemeClr val="bg1"/>
            </a:bgClr>
          </a:pattFill>
        </p:spPr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27605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254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OpenSans</vt:lpstr>
      <vt:lpstr>OpenSans-SemiBold</vt:lpstr>
      <vt:lpstr>Wingdings</vt:lpstr>
      <vt:lpstr>Office Theme</vt:lpstr>
      <vt:lpstr>Toelichting gebruik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4</cp:revision>
  <dcterms:created xsi:type="dcterms:W3CDTF">2025-10-08T09:03:01Z</dcterms:created>
  <dcterms:modified xsi:type="dcterms:W3CDTF">2025-10-08T10:02:17Z</dcterms:modified>
</cp:coreProperties>
</file>