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E1E86-B270-46B8-BF53-47F5F7E94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440046-3943-4F59-8ADC-8B1FD5B18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836345-8A98-4F54-9EFF-48EC2A70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A58E65-0540-4F85-B726-7172F30B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5FE372-A0ED-46B5-9E79-E365997A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73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0A087-3624-498C-8266-77B85B88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4A285F-7BAC-4D93-A3FB-F3E1E3B5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E40447-4F86-4415-B5DD-48128961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615026-833F-4FF0-BE2B-7F1B66E4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D19F63-6984-48F1-8C83-9EF6D178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46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26DE3F8-4D02-4659-9862-E0EA0EDA1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C7DC88-E4D3-4FF7-9BCD-90267E6F2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C57F84-E30B-4BD8-8F0A-910C79A1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847436-4872-48E3-86E2-FAA7435A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4C315C-6DE3-4BCC-A01F-3118CF06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37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FABF3-1416-47BD-92F9-583C333D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241A2E-5A3C-4B93-A596-904F514E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669A50-B9BF-4766-872E-CE58E427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D09651-0B17-476D-A47B-8F5DF2D7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D7E5EF-CC40-4ED0-A09D-41F07714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02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CABC9-B3D6-4ED3-A65E-3F2C2BD5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B416A7-D853-4EAD-92AD-F50C596E2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696800-9258-4801-813A-73DC9291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DBD52B-CC26-4DE3-BB7F-D527E86C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90C7D8-9516-40A3-82BA-41BE5D71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8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208A4-09D8-42E5-8F8F-E1182526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EB2BB5-B887-4833-9016-DA5DB4455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0F5AC85-15D1-49B3-8AF1-DA100BD87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AEEA35-7D16-485C-8DAA-9E03246F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F7E92E-6D04-4DB0-AF1A-66182520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C44246-7131-43B2-83C2-1FF47855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08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C83BE-04BD-41CE-8892-153427B0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B25818-EB06-456F-A738-5FE681A9E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692360-996A-409A-A555-EFA7D106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51A0BFF-618A-4D0B-9C73-8AF669F80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ADFA76F-F953-4F76-AE35-E116D5B10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EE1060F-C4F8-4433-B21A-5EF9CF6B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0267049-5F60-4E89-9B27-FED00FD3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DA6753-1D43-4F1B-83E7-7C9CF68E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43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54E10-1D38-41AD-99E1-D8816CEE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9DE9CB-BDEF-48BC-A130-82D8EF04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938428-6809-4BAD-BC00-F2F09AD8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DADA4BE-069F-4E10-BFC0-D059EB06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72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E8BC6B-550B-4EF1-A161-963DCED3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039415C-CE2B-415E-A210-F3B8972A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00D486-2935-42F1-AF9C-308FD630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37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B50AD-5C7D-4DF6-B8ED-21058A18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C18FFA-F656-4032-902F-8A4FD547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FE1C98-8BEE-4592-9D70-3230773E6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7B78A5-536E-424E-ACA4-07FE4A0BE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8EAF35-BAA5-40D3-8999-2D6161BE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B9F24A-9CE3-4304-9A11-33A644BC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3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50A15-BF75-46A9-9098-D1BC87D3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18B8EC-325F-47C4-A43F-D6862BFAA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99A473-189C-4A49-8016-3012578DD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4FDA19-134F-4AD6-946E-CB6C5C5B1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2A00FB-2624-4D99-84AD-87A99A65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A5E20B-4758-4013-A0B7-A8C2BECEA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9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016727-614B-4958-92D3-176E2489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A0F234-A747-49B0-A846-21D97243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1EF1DA-0D6B-4CF8-B305-228E03206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3503-25B5-45EF-BE9F-ECBCF62086F7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7EEFFD-8D85-458D-9C06-CF95B9AE5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A52F30-986D-49F4-8156-2F8BB9328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3DD3-5F00-4E23-BD6A-7389905398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63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1093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352" y="2668075"/>
            <a:ext cx="6557275" cy="972180"/>
          </a:xfrm>
        </p:spPr>
        <p:txBody>
          <a:bodyPr anchor="b">
            <a:noAutofit/>
          </a:bodyPr>
          <a:lstStyle/>
          <a:p>
            <a:pPr algn="l"/>
            <a:r>
              <a:rPr lang="nl-NL" sz="4800" dirty="0">
                <a:solidFill>
                  <a:schemeClr val="bg1"/>
                </a:solidFill>
              </a:rPr>
              <a:t>Goede doelen 2018-2019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6638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088" y="1576460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</a:rPr>
              <a:t>Lokaal doel (boekenmarkt):</a:t>
            </a:r>
            <a:r>
              <a:rPr lang="nl-NL" sz="2800" dirty="0">
                <a:solidFill>
                  <a:prstClr val="white"/>
                </a:solidFill>
              </a:rPr>
              <a:t>	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2800" dirty="0">
                <a:solidFill>
                  <a:prstClr val="white"/>
                </a:solidFill>
                <a:cs typeface="Arial" panose="020B0604020202020204" pitchFamily="34" charset="0"/>
              </a:rPr>
              <a:t>Go</a:t>
            </a: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solidFill>
                  <a:prstClr val="white"/>
                </a:solidFill>
              </a:rPr>
              <a:t>Heusden app Educatieve app: laten leven en beleven van de geschiedenis van de vestiging en het museum (gouverneurshuis) door personages, artefacten en events te verzamelen in een </a:t>
            </a:r>
            <a:r>
              <a:rPr lang="nl-NL" sz="2800" dirty="0" err="1">
                <a:solidFill>
                  <a:prstClr val="white"/>
                </a:solidFill>
              </a:rPr>
              <a:t>augmented</a:t>
            </a:r>
            <a:r>
              <a:rPr lang="nl-NL" sz="2800" dirty="0">
                <a:solidFill>
                  <a:prstClr val="white"/>
                </a:solidFill>
              </a:rPr>
              <a:t> </a:t>
            </a:r>
            <a:r>
              <a:rPr lang="nl-NL" sz="2800" dirty="0" err="1">
                <a:solidFill>
                  <a:prstClr val="white"/>
                </a:solidFill>
              </a:rPr>
              <a:t>reality</a:t>
            </a:r>
            <a:r>
              <a:rPr lang="nl-NL" sz="2800" dirty="0">
                <a:solidFill>
                  <a:prstClr val="white"/>
                </a:solidFill>
              </a:rPr>
              <a:t> (</a:t>
            </a:r>
            <a:r>
              <a:rPr lang="nl-NL" sz="2800" dirty="0" err="1">
                <a:solidFill>
                  <a:prstClr val="white"/>
                </a:solidFill>
              </a:rPr>
              <a:t>Pókemon</a:t>
            </a:r>
            <a:r>
              <a:rPr lang="nl-NL" sz="2800" dirty="0">
                <a:solidFill>
                  <a:prstClr val="white"/>
                </a:solidFill>
              </a:rPr>
              <a:t> Go)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2800" dirty="0">
                <a:solidFill>
                  <a:prstClr val="white"/>
                </a:solidFill>
              </a:rPr>
              <a:t>Wegkijken: nieuwe manier van verbinding met doelgroep gebruik van drugs en misbruik alcohol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2800" dirty="0">
                <a:solidFill>
                  <a:prstClr val="white"/>
                </a:solidFill>
                <a:cs typeface="Arial" panose="020B0604020202020204" pitchFamily="34" charset="0"/>
              </a:rPr>
              <a:t>Openbare ruimte (moderne bankjes?)</a:t>
            </a:r>
            <a:endParaRPr lang="nl-NL" sz="2800" dirty="0">
              <a:solidFill>
                <a:prstClr val="white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3587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6670" y="2042360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</a:rPr>
              <a:t>Extra financiering: NTB 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</a:rPr>
              <a:t>(</a:t>
            </a:r>
            <a:r>
              <a:rPr lang="nl-NL" sz="2800" dirty="0" err="1">
                <a:solidFill>
                  <a:prstClr val="white"/>
                </a:solidFill>
              </a:rPr>
              <a:t>handicamp</a:t>
            </a:r>
            <a:r>
              <a:rPr lang="nl-NL" sz="2800" dirty="0">
                <a:solidFill>
                  <a:prstClr val="white"/>
                </a:solidFill>
              </a:rPr>
              <a:t>, jongeren- </a:t>
            </a:r>
            <a:r>
              <a:rPr lang="nl-NL" sz="2800" dirty="0" err="1">
                <a:solidFill>
                  <a:prstClr val="white"/>
                </a:solidFill>
              </a:rPr>
              <a:t>ouderendag</a:t>
            </a:r>
            <a:r>
              <a:rPr lang="nl-NL" sz="2800" dirty="0">
                <a:solidFill>
                  <a:prstClr val="white"/>
                </a:solidFill>
              </a:rPr>
              <a:t>, </a:t>
            </a:r>
            <a:r>
              <a:rPr lang="nl-NL" sz="2800" dirty="0" err="1">
                <a:solidFill>
                  <a:prstClr val="white"/>
                </a:solidFill>
              </a:rPr>
              <a:t>samensterk</a:t>
            </a:r>
            <a:r>
              <a:rPr lang="nl-NL" sz="2800" dirty="0">
                <a:solidFill>
                  <a:prstClr val="white"/>
                </a:solidFill>
              </a:rPr>
              <a:t>? </a:t>
            </a:r>
            <a:r>
              <a:rPr lang="nl-NL" sz="2800" dirty="0" err="1">
                <a:solidFill>
                  <a:prstClr val="white"/>
                </a:solidFill>
              </a:rPr>
              <a:t>etc</a:t>
            </a:r>
            <a:r>
              <a:rPr lang="nl-NL" sz="2800" dirty="0">
                <a:solidFill>
                  <a:prstClr val="white"/>
                </a:solidFill>
              </a:rPr>
              <a:t>)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</a:rPr>
              <a:t>aanvragen</a:t>
            </a:r>
          </a:p>
          <a:p>
            <a:pPr algn="l"/>
            <a:endParaRPr lang="nl-NL" sz="2800" dirty="0">
              <a:solidFill>
                <a:prstClr val="white"/>
              </a:solidFill>
            </a:endParaRPr>
          </a:p>
          <a:p>
            <a:pPr algn="l"/>
            <a:r>
              <a:rPr lang="nl-NL" sz="2800" dirty="0">
                <a:solidFill>
                  <a:prstClr val="white"/>
                </a:solidFill>
              </a:rPr>
              <a:t>Wat over blijft: Shelterboxen</a:t>
            </a:r>
            <a:endParaRPr lang="nl-NL" sz="28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6505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6670" y="2042360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</a:rPr>
              <a:t>Nieuw  Initiatief:</a:t>
            </a:r>
          </a:p>
          <a:p>
            <a:pPr lvl="0" algn="l">
              <a:lnSpc>
                <a:spcPct val="80000"/>
              </a:lnSpc>
            </a:pPr>
            <a:endParaRPr lang="nl-NL" sz="2800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</a:rPr>
              <a:t>Lokale goede doelen gids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</a:rPr>
              <a:t>RC Den Bosch-West</a:t>
            </a:r>
          </a:p>
          <a:p>
            <a:pPr lvl="0" algn="l">
              <a:lnSpc>
                <a:spcPct val="80000"/>
              </a:lnSpc>
            </a:pPr>
            <a:endParaRPr lang="nl-NL" sz="2800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</a:rPr>
              <a:t>Dynamisch?</a:t>
            </a:r>
          </a:p>
          <a:p>
            <a:pPr lvl="0" algn="l">
              <a:lnSpc>
                <a:spcPct val="80000"/>
              </a:lnSpc>
            </a:pPr>
            <a:endParaRPr lang="nl-NL" sz="28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9673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1093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668075"/>
            <a:ext cx="5840627" cy="972180"/>
          </a:xfrm>
        </p:spPr>
        <p:txBody>
          <a:bodyPr anchor="b">
            <a:noAutofit/>
          </a:bodyPr>
          <a:lstStyle/>
          <a:p>
            <a:pPr algn="l"/>
            <a:r>
              <a:rPr lang="nl-NL" sz="4800" dirty="0">
                <a:solidFill>
                  <a:schemeClr val="bg1"/>
                </a:solidFill>
              </a:rPr>
              <a:t>Terugblik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6655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1093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088" y="1933373"/>
            <a:ext cx="6372382" cy="4277256"/>
          </a:xfrm>
        </p:spPr>
        <p:txBody>
          <a:bodyPr anchor="b">
            <a:no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(</a:t>
            </a:r>
            <a:r>
              <a:rPr lang="nl-NL" sz="3600" dirty="0" err="1">
                <a:solidFill>
                  <a:schemeClr val="bg1"/>
                </a:solidFill>
              </a:rPr>
              <a:t>Inter</a:t>
            </a:r>
            <a:r>
              <a:rPr lang="nl-NL" sz="3600" dirty="0">
                <a:solidFill>
                  <a:schemeClr val="bg1"/>
                </a:solidFill>
              </a:rPr>
              <a:t>)nationaal doel (wijnactie)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2015 – 2016: </a:t>
            </a:r>
            <a:r>
              <a:rPr lang="nl-NL" sz="3600" dirty="0" err="1">
                <a:solidFill>
                  <a:schemeClr val="bg1"/>
                </a:solidFill>
              </a:rPr>
              <a:t>Colourful</a:t>
            </a:r>
            <a:r>
              <a:rPr lang="nl-NL" sz="3600" dirty="0">
                <a:solidFill>
                  <a:schemeClr val="bg1"/>
                </a:solidFill>
              </a:rPr>
              <a:t> </a:t>
            </a:r>
            <a:r>
              <a:rPr lang="nl-NL" sz="3600" dirty="0" err="1">
                <a:solidFill>
                  <a:schemeClr val="bg1"/>
                </a:solidFill>
              </a:rPr>
              <a:t>Children</a:t>
            </a:r>
            <a:endParaRPr lang="nl-NL" sz="3600" dirty="0">
              <a:solidFill>
                <a:schemeClr val="bg1"/>
              </a:solidFill>
            </a:endParaRP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2016 – 2017: Shelterboxen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2017 – 2018: Shelterboxen</a:t>
            </a:r>
          </a:p>
          <a:p>
            <a:pPr algn="l"/>
            <a:endParaRPr lang="nl-NL" sz="36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6862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088" y="1933373"/>
            <a:ext cx="6495613" cy="4277256"/>
          </a:xfrm>
        </p:spPr>
        <p:txBody>
          <a:bodyPr anchor="b">
            <a:no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Lokaal doel (boekenmarkt)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2015 – 2016: Stichting Leergeld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2016 – 2017: Jeugd Brandweer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		       Stichting de Schroef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2017 – 2018: Duo fiets Prisma</a:t>
            </a:r>
          </a:p>
          <a:p>
            <a:pPr algn="l"/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1982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088" y="1476260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</a:rPr>
              <a:t>Extra financiering 2015 – 2016: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Vluchtelingen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 err="1">
                <a:solidFill>
                  <a:prstClr val="white"/>
                </a:solidFill>
              </a:rPr>
              <a:t>Handicamp</a:t>
            </a:r>
            <a:endParaRPr lang="nl-NL" sz="3200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Fiets maatje Margriet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Rotary </a:t>
            </a:r>
            <a:r>
              <a:rPr lang="nl-NL" sz="3200" dirty="0" err="1">
                <a:solidFill>
                  <a:prstClr val="white"/>
                </a:solidFill>
              </a:rPr>
              <a:t>Docters</a:t>
            </a:r>
            <a:endParaRPr lang="nl-NL" sz="3200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Straatopera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1 </a:t>
            </a:r>
            <a:r>
              <a:rPr lang="nl-NL" sz="3200" dirty="0" err="1">
                <a:solidFill>
                  <a:prstClr val="white"/>
                </a:solidFill>
              </a:rPr>
              <a:t>shelterbox</a:t>
            </a:r>
            <a:endParaRPr lang="nl-NL" sz="3200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Vluchtelingenwerk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Samen 3.350 euro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6277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088" y="1476260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</a:rPr>
              <a:t>Extra financiering 2016 – 2017: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Vluchtelingen bijdrage Sinterklaas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 err="1">
                <a:solidFill>
                  <a:prstClr val="white"/>
                </a:solidFill>
              </a:rPr>
              <a:t>Handicamp</a:t>
            </a:r>
            <a:endParaRPr lang="nl-NL" sz="3200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Chapeau woonkringen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Samen Sterk (gratis goederen)</a:t>
            </a:r>
          </a:p>
          <a:p>
            <a:pPr algn="l"/>
            <a:endParaRPr lang="nl-NL" sz="3600" dirty="0">
              <a:solidFill>
                <a:schemeClr val="bg1"/>
              </a:solidFill>
            </a:endParaRP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Samen 900 euro</a:t>
            </a:r>
          </a:p>
          <a:p>
            <a:pPr algn="l"/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0244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088" y="1476260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</a:rPr>
              <a:t>Extra financiering 2017 – 2018: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GSW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 err="1">
                <a:solidFill>
                  <a:prstClr val="white"/>
                </a:solidFill>
              </a:rPr>
              <a:t>Handicamp</a:t>
            </a:r>
            <a:endParaRPr lang="nl-NL" sz="3200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Stichting Navenant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Vroomen Veltman</a:t>
            </a:r>
          </a:p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dirty="0">
                <a:solidFill>
                  <a:prstClr val="white"/>
                </a:solidFill>
              </a:rPr>
              <a:t>Jongeren dag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Samen 2355 euro,</a:t>
            </a:r>
          </a:p>
          <a:p>
            <a:pPr algn="l"/>
            <a:r>
              <a:rPr lang="nl-NL" sz="3600" dirty="0">
                <a:solidFill>
                  <a:schemeClr val="bg1"/>
                </a:solidFill>
              </a:rPr>
              <a:t>Zodat er nog ruimte is voor extra shelterboxen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3732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6670" y="2042360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3200" b="1" dirty="0">
                <a:solidFill>
                  <a:prstClr val="white"/>
                </a:solidFill>
              </a:rPr>
              <a:t>Voorstel 2018-2019 (ter discussie):</a:t>
            </a:r>
          </a:p>
          <a:p>
            <a:pPr lvl="0" algn="l">
              <a:lnSpc>
                <a:spcPct val="80000"/>
              </a:lnSpc>
            </a:pPr>
            <a:endParaRPr lang="nl-NL" sz="3200" b="1" dirty="0">
              <a:solidFill>
                <a:prstClr val="white"/>
              </a:solidFill>
            </a:endParaRPr>
          </a:p>
          <a:p>
            <a:pPr lvl="0" algn="l">
              <a:lnSpc>
                <a:spcPct val="80000"/>
              </a:lnSpc>
            </a:pPr>
            <a:r>
              <a:rPr lang="nl-NL" sz="3200" b="1" dirty="0">
                <a:solidFill>
                  <a:prstClr val="white"/>
                </a:solidFill>
              </a:rPr>
              <a:t>(</a:t>
            </a:r>
            <a:r>
              <a:rPr lang="nl-NL" sz="3200" b="1" dirty="0" err="1">
                <a:solidFill>
                  <a:prstClr val="white"/>
                </a:solidFill>
              </a:rPr>
              <a:t>Inter</a:t>
            </a:r>
            <a:r>
              <a:rPr lang="nl-NL" sz="3200" b="1" dirty="0">
                <a:solidFill>
                  <a:prstClr val="white"/>
                </a:solidFill>
              </a:rPr>
              <a:t>)nationaal doel (wijnactie): </a:t>
            </a:r>
          </a:p>
          <a:p>
            <a:pPr lvl="0" algn="l">
              <a:lnSpc>
                <a:spcPct val="80000"/>
              </a:lnSpc>
            </a:pPr>
            <a:r>
              <a:rPr lang="nl-NL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nl-NL" sz="3200" b="1" dirty="0">
                <a:solidFill>
                  <a:prstClr val="white"/>
                </a:solidFill>
              </a:rPr>
              <a:t>Meta </a:t>
            </a:r>
            <a:r>
              <a:rPr lang="nl-NL" sz="3200" b="1" dirty="0" err="1">
                <a:solidFill>
                  <a:prstClr val="white"/>
                </a:solidFill>
              </a:rPr>
              <a:t>kids</a:t>
            </a:r>
            <a:endParaRPr lang="nl-NL" sz="3200" b="1" dirty="0">
              <a:solidFill>
                <a:prstClr val="white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  <a:p>
            <a:pPr algn="l"/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4852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CE12E-DC8A-41A8-9776-A108B620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27889"/>
            <a:ext cx="5319433" cy="858113"/>
          </a:xfrm>
        </p:spPr>
        <p:txBody>
          <a:bodyPr anchor="t">
            <a:normAutofit/>
          </a:bodyPr>
          <a:lstStyle/>
          <a:p>
            <a:pPr algn="l"/>
            <a:r>
              <a:rPr lang="nl-NL" sz="3600" dirty="0">
                <a:solidFill>
                  <a:schemeClr val="bg1"/>
                </a:solidFill>
              </a:rPr>
              <a:t>Community Services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0F4FE1-E9B3-48D5-BFA8-FFDF56581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088" y="427889"/>
            <a:ext cx="6495613" cy="5067759"/>
          </a:xfrm>
        </p:spPr>
        <p:txBody>
          <a:bodyPr anchor="b">
            <a:noAutofit/>
          </a:bodyPr>
          <a:lstStyle/>
          <a:p>
            <a:pPr lvl="0" algn="l">
              <a:lnSpc>
                <a:spcPct val="80000"/>
              </a:lnSpc>
            </a:pPr>
            <a:r>
              <a:rPr lang="nl-NL" sz="3200" dirty="0">
                <a:solidFill>
                  <a:prstClr val="white"/>
                </a:solidFill>
              </a:rPr>
              <a:t>Criteria Lokaal doel: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lokaal (Heusden)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impact op de community duurzaam, niet eenmalig: structureel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naast geld ook kennis, handjes</a:t>
            </a:r>
          </a:p>
          <a:p>
            <a:pPr lvl="0" algn="l">
              <a:lnSpc>
                <a:spcPct val="80000"/>
              </a:lnSpc>
            </a:pPr>
            <a:r>
              <a:rPr lang="nl-NL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uiterlijk november bekend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AEE381-883E-469C-B346-5F7CCEEB7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1" y="1933373"/>
            <a:ext cx="3440610" cy="21769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627729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237</Words>
  <Application>Microsoft Office PowerPoint</Application>
  <PresentationFormat>Breedbeeld</PresentationFormat>
  <Paragraphs>74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Community Services</vt:lpstr>
      <vt:lpstr>Community Services</vt:lpstr>
      <vt:lpstr>Community Services</vt:lpstr>
      <vt:lpstr>Community Services</vt:lpstr>
      <vt:lpstr>Community Services</vt:lpstr>
      <vt:lpstr>Community Services</vt:lpstr>
      <vt:lpstr>Community Services</vt:lpstr>
      <vt:lpstr>Community Services</vt:lpstr>
      <vt:lpstr>Community Services</vt:lpstr>
      <vt:lpstr>Community Services</vt:lpstr>
      <vt:lpstr>Community Services</vt:lpstr>
      <vt:lpstr>Community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Services</dc:title>
  <dc:creator>Nicole</dc:creator>
  <cp:lastModifiedBy>Marc Vraets</cp:lastModifiedBy>
  <cp:revision>15</cp:revision>
  <dcterms:created xsi:type="dcterms:W3CDTF">2018-10-10T19:21:10Z</dcterms:created>
  <dcterms:modified xsi:type="dcterms:W3CDTF">2018-10-11T13:50:50Z</dcterms:modified>
</cp:coreProperties>
</file>