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46" autoAdjust="0"/>
  </p:normalViewPr>
  <p:slideViewPr>
    <p:cSldViewPr>
      <p:cViewPr>
        <p:scale>
          <a:sx n="80" d="100"/>
          <a:sy n="80" d="100"/>
        </p:scale>
        <p:origin x="-151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904F-B1BC-45A6-9858-C9A233883ABE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FAA1B-5B41-4357-8CEC-AA186FFCB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7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Pim</a:t>
            </a:r>
          </a:p>
          <a:p>
            <a:r>
              <a:rPr lang="en-GB" dirty="0" err="1" smtClean="0"/>
              <a:t>Margriet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endParaRPr lang="en-GB" dirty="0" smtClean="0"/>
          </a:p>
          <a:p>
            <a:r>
              <a:rPr lang="en-GB" dirty="0" smtClean="0"/>
              <a:t>Pim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0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0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Pim</a:t>
            </a:r>
          </a:p>
          <a:p>
            <a:endParaRPr lang="en-GB" dirty="0" smtClean="0"/>
          </a:p>
          <a:p>
            <a:r>
              <a:rPr lang="en-GB" dirty="0" smtClean="0"/>
              <a:t>Pad van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vader</a:t>
            </a:r>
            <a:r>
              <a:rPr lang="en-GB" dirty="0" smtClean="0"/>
              <a:t>: </a:t>
            </a:r>
            <a:r>
              <a:rPr lang="en-GB" dirty="0" err="1" smtClean="0"/>
              <a:t>Fietsenmaker</a:t>
            </a:r>
            <a:endParaRPr lang="en-GB" dirty="0" smtClean="0"/>
          </a:p>
          <a:p>
            <a:r>
              <a:rPr lang="en-GB" dirty="0" smtClean="0"/>
              <a:t>Pad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opleiding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Nederlands</a:t>
            </a:r>
            <a:r>
              <a:rPr lang="en-GB" baseline="0" dirty="0" smtClean="0"/>
              <a:t> docent</a:t>
            </a:r>
          </a:p>
          <a:p>
            <a:r>
              <a:rPr lang="en-GB" baseline="0" dirty="0" smtClean="0"/>
              <a:t>Pad van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keuze</a:t>
            </a:r>
            <a:r>
              <a:rPr lang="en-GB" baseline="0" dirty="0" smtClean="0"/>
              <a:t>: Bobbie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Kennismakingsspel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0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7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76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0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FAA1B-5B41-4357-8CEC-AA186FFCB0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0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9F3C28-7C0C-4EAF-9850-6DF04E057265}" type="datetimeFigureOut">
              <a:rPr lang="en-GB" smtClean="0"/>
              <a:pPr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C9B2349-4D51-4C95-A3C5-7BF3AAEF55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Ryla</a:t>
            </a:r>
            <a:r>
              <a:rPr lang="en-GB" dirty="0" smtClean="0"/>
              <a:t> weekend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r>
              <a:rPr lang="en-GB" dirty="0" smtClean="0"/>
              <a:t> </a:t>
            </a:r>
            <a:r>
              <a:rPr lang="en-GB" dirty="0" err="1" smtClean="0"/>
              <a:t>Broersen</a:t>
            </a:r>
            <a:r>
              <a:rPr lang="en-GB" dirty="0" smtClean="0"/>
              <a:t> &amp; Pim Heemskerk</a:t>
            </a:r>
            <a:endParaRPr lang="en-GB" dirty="0"/>
          </a:p>
        </p:txBody>
      </p:sp>
      <p:pic>
        <p:nvPicPr>
          <p:cNvPr id="7170" name="Picture 2" descr="http://www.qed.nl/RYLA-D1600/ry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Hoe nu </a:t>
            </a:r>
            <a:r>
              <a:rPr lang="en-GB" dirty="0" err="1" smtClean="0"/>
              <a:t>verder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/>
          <a:stretch/>
        </p:blipFill>
        <p:spPr>
          <a:xfrm>
            <a:off x="899592" y="1700808"/>
            <a:ext cx="7408465" cy="4608512"/>
          </a:xfrm>
        </p:spPr>
      </p:pic>
      <p:pic>
        <p:nvPicPr>
          <p:cNvPr id="6" name="Picture 2" descr="http://www.qed.nl/RYLA-D1600/ry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wij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Margriet</a:t>
            </a:r>
            <a:r>
              <a:rPr lang="en-GB" dirty="0" smtClean="0"/>
              <a:t> </a:t>
            </a:r>
            <a:r>
              <a:rPr lang="en-GB" dirty="0" err="1" smtClean="0"/>
              <a:t>Broersen</a:t>
            </a:r>
            <a:endParaRPr lang="en-GB" dirty="0" smtClean="0"/>
          </a:p>
          <a:p>
            <a:pPr lvl="1"/>
            <a:r>
              <a:rPr lang="en-GB" dirty="0" err="1" smtClean="0"/>
              <a:t>Geneeskunde</a:t>
            </a:r>
            <a:r>
              <a:rPr lang="en-GB" dirty="0" smtClean="0"/>
              <a:t>	(</a:t>
            </a:r>
            <a:r>
              <a:rPr lang="en-GB" dirty="0" err="1" smtClean="0"/>
              <a:t>Universiteit</a:t>
            </a:r>
            <a:r>
              <a:rPr lang="en-GB" dirty="0" smtClean="0"/>
              <a:t> Leiden)</a:t>
            </a:r>
          </a:p>
          <a:p>
            <a:pPr lvl="1"/>
            <a:r>
              <a:rPr lang="en-GB" dirty="0" err="1" smtClean="0"/>
              <a:t>Studentenleven</a:t>
            </a:r>
            <a:r>
              <a:rPr lang="en-GB" dirty="0" smtClean="0"/>
              <a:t>	(A.L.S.V. Quintus)</a:t>
            </a:r>
          </a:p>
          <a:p>
            <a:pPr lvl="1"/>
            <a:r>
              <a:rPr lang="en-GB" dirty="0" smtClean="0"/>
              <a:t>Tennis en </a:t>
            </a:r>
            <a:r>
              <a:rPr lang="en-GB" dirty="0" err="1" smtClean="0"/>
              <a:t>hardlopen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Pim Heemskerk</a:t>
            </a:r>
          </a:p>
          <a:p>
            <a:pPr lvl="1"/>
            <a:r>
              <a:rPr lang="en-GB" dirty="0" err="1" smtClean="0"/>
              <a:t>Waterbouwkunde</a:t>
            </a:r>
            <a:r>
              <a:rPr lang="en-GB" dirty="0" smtClean="0"/>
              <a:t> 	(TU Delft)</a:t>
            </a:r>
          </a:p>
          <a:p>
            <a:pPr lvl="1"/>
            <a:r>
              <a:rPr lang="en-GB" dirty="0" err="1" smtClean="0"/>
              <a:t>Afstudeerstage</a:t>
            </a:r>
            <a:r>
              <a:rPr lang="en-GB" dirty="0" smtClean="0"/>
              <a:t> 	(Royal HaskoningDHV, Rotterdam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Studentenleven</a:t>
            </a:r>
            <a:r>
              <a:rPr lang="en-GB" dirty="0" smtClean="0"/>
              <a:t>	(D.S.R.V. </a:t>
            </a:r>
            <a:r>
              <a:rPr lang="en-GB" dirty="0" err="1" smtClean="0"/>
              <a:t>Laga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Hockey		(</a:t>
            </a:r>
            <a:r>
              <a:rPr lang="en-GB" dirty="0" err="1" smtClean="0"/>
              <a:t>Hisalis</a:t>
            </a:r>
            <a:r>
              <a:rPr lang="en-GB" dirty="0" smtClean="0"/>
              <a:t>, </a:t>
            </a:r>
            <a:r>
              <a:rPr lang="en-GB" dirty="0" err="1" smtClean="0"/>
              <a:t>Lisse</a:t>
            </a:r>
            <a:r>
              <a:rPr lang="en-GB" dirty="0" smtClean="0"/>
              <a:t>)</a:t>
            </a:r>
          </a:p>
        </p:txBody>
      </p:sp>
      <p:pic>
        <p:nvPicPr>
          <p:cNvPr id="4" name="Picture 2" descr="http://www.qed.nl/RYLA-D1600/ry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Ryla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Wie: 		Studenten en </a:t>
            </a:r>
            <a:r>
              <a:rPr lang="nl-NL" dirty="0" err="1" smtClean="0"/>
              <a:t>young</a:t>
            </a:r>
            <a:r>
              <a:rPr lang="nl-NL" dirty="0" smtClean="0"/>
              <a:t> professionals</a:t>
            </a:r>
          </a:p>
          <a:p>
            <a:pPr marL="0" indent="0">
              <a:buNone/>
            </a:pPr>
            <a:r>
              <a:rPr lang="nl-NL" dirty="0" smtClean="0"/>
              <a:t> 		(Bijna) afgeronde HBO of WO studie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Wat: 		Ontdekken en ontwikkelen van individuele 		leiderschapskwaliteiten </a:t>
            </a:r>
          </a:p>
          <a:p>
            <a:endParaRPr lang="nl-NL" dirty="0" smtClean="0"/>
          </a:p>
          <a:p>
            <a:r>
              <a:rPr lang="nl-NL" dirty="0" smtClean="0"/>
              <a:t>Waar: 	Edith Stein College, Den Haag</a:t>
            </a:r>
          </a:p>
          <a:p>
            <a:endParaRPr lang="nl-NL" dirty="0" smtClean="0"/>
          </a:p>
          <a:p>
            <a:r>
              <a:rPr lang="nl-NL" dirty="0" smtClean="0"/>
              <a:t>Waarom:	Pim: 		Op “knooppunt” in leven</a:t>
            </a:r>
          </a:p>
          <a:p>
            <a:pPr marL="0" indent="0">
              <a:buNone/>
            </a:pPr>
            <a:r>
              <a:rPr lang="nl-NL" dirty="0" smtClean="0"/>
              <a:t> 		Margriet:	Open voor ontwikkeling</a:t>
            </a:r>
          </a:p>
        </p:txBody>
      </p:sp>
      <p:pic>
        <p:nvPicPr>
          <p:cNvPr id="4" name="Picture 2" descr="http://www.qed.nl/RYLA-D1600/ry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86991"/>
            <a:ext cx="1728192" cy="8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werd het weekend in gedeeld?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Vrijdagavond</a:t>
            </a:r>
            <a:r>
              <a:rPr lang="en-GB" dirty="0" smtClean="0"/>
              <a:t>: 		</a:t>
            </a:r>
            <a:r>
              <a:rPr lang="en-GB" dirty="0" err="1" smtClean="0"/>
              <a:t>Kennismaken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err="1" smtClean="0"/>
              <a:t>Zaterdag</a:t>
            </a:r>
            <a:r>
              <a:rPr lang="en-GB" dirty="0" smtClean="0"/>
              <a:t> </a:t>
            </a:r>
            <a:r>
              <a:rPr lang="en-GB" dirty="0" err="1" smtClean="0"/>
              <a:t>ochtend</a:t>
            </a:r>
            <a:r>
              <a:rPr lang="en-GB" dirty="0" smtClean="0"/>
              <a:t>: 		</a:t>
            </a:r>
            <a:r>
              <a:rPr lang="en-GB" dirty="0" err="1" smtClean="0"/>
              <a:t>Reflectie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Zaterdag</a:t>
            </a:r>
            <a:r>
              <a:rPr lang="en-GB" dirty="0" smtClean="0"/>
              <a:t> </a:t>
            </a:r>
            <a:r>
              <a:rPr lang="en-GB" dirty="0" err="1" smtClean="0"/>
              <a:t>middag</a:t>
            </a:r>
            <a:r>
              <a:rPr lang="en-GB" dirty="0" smtClean="0"/>
              <a:t>: 		</a:t>
            </a:r>
            <a:r>
              <a:rPr lang="en-GB" dirty="0" err="1" smtClean="0"/>
              <a:t>Vooruit</a:t>
            </a:r>
            <a:r>
              <a:rPr lang="en-GB" dirty="0" smtClean="0"/>
              <a:t> </a:t>
            </a:r>
            <a:r>
              <a:rPr lang="en-GB" dirty="0" err="1" smtClean="0"/>
              <a:t>kijken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Zaterdag</a:t>
            </a:r>
            <a:r>
              <a:rPr lang="en-GB" dirty="0" smtClean="0"/>
              <a:t> </a:t>
            </a:r>
            <a:r>
              <a:rPr lang="en-GB" dirty="0" err="1" smtClean="0"/>
              <a:t>avond</a:t>
            </a:r>
            <a:r>
              <a:rPr lang="en-GB" dirty="0" smtClean="0"/>
              <a:t>:		</a:t>
            </a:r>
            <a:r>
              <a:rPr lang="en-GB" dirty="0" err="1" smtClean="0"/>
              <a:t>Ontspannen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Zondag</a:t>
            </a:r>
            <a:r>
              <a:rPr lang="en-GB" dirty="0" smtClean="0"/>
              <a:t> </a:t>
            </a:r>
            <a:r>
              <a:rPr lang="en-GB" dirty="0" err="1" smtClean="0"/>
              <a:t>ochtend</a:t>
            </a:r>
            <a:r>
              <a:rPr lang="en-GB" dirty="0" smtClean="0"/>
              <a:t>: 		</a:t>
            </a:r>
            <a:r>
              <a:rPr lang="en-GB" dirty="0" err="1" smtClean="0"/>
              <a:t>Creatief</a:t>
            </a:r>
            <a:r>
              <a:rPr lang="en-GB" dirty="0" smtClean="0"/>
              <a:t> </a:t>
            </a:r>
            <a:r>
              <a:rPr lang="en-GB" dirty="0" err="1" smtClean="0"/>
              <a:t>ontspannen</a:t>
            </a:r>
            <a:endParaRPr lang="en-GB" dirty="0" smtClean="0"/>
          </a:p>
        </p:txBody>
      </p:sp>
      <p:pic>
        <p:nvPicPr>
          <p:cNvPr id="4" name="Picture 2" descr="http://www.qed.nl/RYLA-D1600/ry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Vrijdagavond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Inleiding</a:t>
            </a:r>
            <a:r>
              <a:rPr lang="en-GB" dirty="0" smtClean="0"/>
              <a:t> </a:t>
            </a:r>
            <a:r>
              <a:rPr lang="en-GB" dirty="0" err="1" smtClean="0"/>
              <a:t>Ryla</a:t>
            </a:r>
            <a:r>
              <a:rPr lang="en-GB" dirty="0" smtClean="0"/>
              <a:t> &amp; </a:t>
            </a:r>
            <a:r>
              <a:rPr lang="en-GB" dirty="0" err="1" smtClean="0"/>
              <a:t>Rotaract</a:t>
            </a:r>
            <a:endParaRPr lang="en-GB" dirty="0" smtClean="0"/>
          </a:p>
          <a:p>
            <a:r>
              <a:rPr lang="en-GB" dirty="0" err="1" smtClean="0"/>
              <a:t>Inleidende</a:t>
            </a:r>
            <a:r>
              <a:rPr lang="en-GB" dirty="0" smtClean="0"/>
              <a:t> </a:t>
            </a:r>
            <a:r>
              <a:rPr lang="en-GB" dirty="0" err="1" smtClean="0"/>
              <a:t>spreker</a:t>
            </a:r>
            <a:r>
              <a:rPr lang="en-GB" dirty="0" smtClean="0"/>
              <a:t> </a:t>
            </a:r>
            <a:r>
              <a:rPr lang="en-GB" dirty="0" err="1" smtClean="0"/>
              <a:t>Gert</a:t>
            </a:r>
            <a:r>
              <a:rPr lang="en-GB" dirty="0" smtClean="0"/>
              <a:t>-Jan van de </a:t>
            </a:r>
            <a:r>
              <a:rPr lang="en-GB" dirty="0" err="1" smtClean="0"/>
              <a:t>Ende</a:t>
            </a:r>
            <a:r>
              <a:rPr lang="en-GB" dirty="0" smtClean="0"/>
              <a:t> (Bobbie)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Toeval</a:t>
            </a:r>
            <a:r>
              <a:rPr lang="en-GB" dirty="0"/>
              <a:t> in </a:t>
            </a:r>
            <a:r>
              <a:rPr lang="en-GB" dirty="0" err="1"/>
              <a:t>eigen</a:t>
            </a:r>
            <a:r>
              <a:rPr lang="en-GB" dirty="0"/>
              <a:t> hand”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Degene</a:t>
            </a:r>
            <a:r>
              <a:rPr lang="en-GB" dirty="0" smtClean="0"/>
              <a:t> met de </a:t>
            </a:r>
            <a:r>
              <a:rPr lang="en-GB" dirty="0" err="1" smtClean="0"/>
              <a:t>meeste</a:t>
            </a:r>
            <a:r>
              <a:rPr lang="en-GB" dirty="0" smtClean="0"/>
              <a:t> </a:t>
            </a:r>
            <a:r>
              <a:rPr lang="en-GB" dirty="0" err="1" smtClean="0"/>
              <a:t>keuzes</a:t>
            </a:r>
            <a:r>
              <a:rPr lang="en-GB" dirty="0" smtClean="0"/>
              <a:t> </a:t>
            </a:r>
            <a:r>
              <a:rPr lang="en-GB" dirty="0" err="1" smtClean="0"/>
              <a:t>wint</a:t>
            </a:r>
            <a:r>
              <a:rPr lang="en-GB" dirty="0" smtClean="0"/>
              <a:t> </a:t>
            </a:r>
            <a:r>
              <a:rPr lang="en-GB" dirty="0" err="1" smtClean="0"/>
              <a:t>altijd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“De </a:t>
            </a:r>
            <a:r>
              <a:rPr lang="en-GB" dirty="0" err="1" smtClean="0"/>
              <a:t>juiste</a:t>
            </a:r>
            <a:r>
              <a:rPr lang="en-GB" dirty="0" smtClean="0"/>
              <a:t> </a:t>
            </a:r>
            <a:r>
              <a:rPr lang="en-GB" dirty="0" err="1" smtClean="0"/>
              <a:t>keuze</a:t>
            </a:r>
            <a:r>
              <a:rPr lang="en-GB" dirty="0" smtClean="0"/>
              <a:t> </a:t>
            </a:r>
            <a:r>
              <a:rPr lang="en-GB" dirty="0" err="1" smtClean="0"/>
              <a:t>dient</a:t>
            </a:r>
            <a:r>
              <a:rPr lang="en-GB" dirty="0" smtClean="0"/>
              <a:t> </a:t>
            </a:r>
            <a:r>
              <a:rPr lang="en-GB" dirty="0" err="1" smtClean="0"/>
              <a:t>zich</a:t>
            </a:r>
            <a:r>
              <a:rPr lang="en-GB" dirty="0" smtClean="0"/>
              <a:t> </a:t>
            </a:r>
            <a:r>
              <a:rPr lang="en-GB" dirty="0" err="1" smtClean="0"/>
              <a:t>vaak</a:t>
            </a:r>
            <a:r>
              <a:rPr lang="en-GB" dirty="0" smtClean="0"/>
              <a:t> </a:t>
            </a:r>
            <a:r>
              <a:rPr lang="en-GB" dirty="0" err="1" smtClean="0"/>
              <a:t>vanzelf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”</a:t>
            </a:r>
          </a:p>
          <a:p>
            <a:pPr lvl="1"/>
            <a:r>
              <a:rPr lang="en-GB" dirty="0" err="1" smtClean="0"/>
              <a:t>Keuzes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 met je </a:t>
            </a:r>
            <a:r>
              <a:rPr lang="en-GB" dirty="0" err="1" smtClean="0"/>
              <a:t>buik</a:t>
            </a:r>
            <a:r>
              <a:rPr lang="en-GB" dirty="0" smtClean="0"/>
              <a:t> (het </a:t>
            </a:r>
            <a:r>
              <a:rPr lang="en-GB" dirty="0" err="1" smtClean="0"/>
              <a:t>bobbie</a:t>
            </a:r>
            <a:r>
              <a:rPr lang="en-GB" dirty="0" smtClean="0"/>
              <a:t> </a:t>
            </a:r>
            <a:r>
              <a:rPr lang="en-GB" dirty="0" err="1" smtClean="0"/>
              <a:t>buik</a:t>
            </a:r>
            <a:r>
              <a:rPr lang="en-GB" dirty="0" smtClean="0"/>
              <a:t> </a:t>
            </a:r>
            <a:r>
              <a:rPr lang="en-GB" dirty="0" err="1" smtClean="0"/>
              <a:t>gevoel</a:t>
            </a:r>
            <a:r>
              <a:rPr lang="en-GB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8394"/>
            <a:ext cx="6271166" cy="297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16" y="548680"/>
            <a:ext cx="1460186" cy="145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qed.nl/RYLA-D1600/ry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Zaterdagochtend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Reflectie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Keuze</a:t>
            </a:r>
            <a:r>
              <a:rPr lang="en-GB" dirty="0" smtClean="0"/>
              <a:t> </a:t>
            </a:r>
            <a:r>
              <a:rPr lang="en-GB" dirty="0" err="1" smtClean="0"/>
              <a:t>momenten</a:t>
            </a:r>
            <a:r>
              <a:rPr lang="en-GB" dirty="0" smtClean="0"/>
              <a:t> &amp; </a:t>
            </a:r>
            <a:r>
              <a:rPr lang="en-GB" dirty="0" err="1" smtClean="0"/>
              <a:t>knooppunten</a:t>
            </a:r>
            <a:endParaRPr lang="en-GB" dirty="0" smtClean="0"/>
          </a:p>
          <a:p>
            <a:r>
              <a:rPr lang="en-GB" dirty="0" err="1" smtClean="0"/>
              <a:t>Omgevingsfactoren</a:t>
            </a:r>
            <a:endParaRPr lang="en-GB" dirty="0" smtClean="0"/>
          </a:p>
          <a:p>
            <a:r>
              <a:rPr lang="en-GB" dirty="0" err="1" smtClean="0"/>
              <a:t>Persoonlijke</a:t>
            </a:r>
            <a:r>
              <a:rPr lang="en-GB" dirty="0" smtClean="0"/>
              <a:t> </a:t>
            </a:r>
            <a:r>
              <a:rPr lang="en-GB" dirty="0" err="1" smtClean="0"/>
              <a:t>kwaliteiten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r="7754"/>
          <a:stretch/>
        </p:blipFill>
        <p:spPr>
          <a:xfrm rot="5400000">
            <a:off x="6098838" y="1268062"/>
            <a:ext cx="2774632" cy="2947988"/>
          </a:xfrm>
        </p:spPr>
      </p:pic>
      <p:pic>
        <p:nvPicPr>
          <p:cNvPr id="3074" name="Picture 2" descr="C:\Users\906826\Desktop\Foto ryla\Foto 21-05-16 11 20 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937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qed.nl/RYLA-D1600/ry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Zaterdagmiddag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5122912" cy="3123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nl-NL" sz="3800" dirty="0" smtClean="0"/>
              <a:t>Vooruit kijken</a:t>
            </a:r>
          </a:p>
          <a:p>
            <a:pPr>
              <a:lnSpc>
                <a:spcPct val="170000"/>
              </a:lnSpc>
            </a:pPr>
            <a:r>
              <a:rPr lang="en-GB" sz="3800" dirty="0"/>
              <a:t>DISCON D1600</a:t>
            </a:r>
          </a:p>
          <a:p>
            <a:pPr>
              <a:lnSpc>
                <a:spcPct val="170000"/>
              </a:lnSpc>
            </a:pPr>
            <a:r>
              <a:rPr lang="nl-NL" sz="3800" dirty="0" smtClean="0"/>
              <a:t>Interview een Rotarian</a:t>
            </a:r>
          </a:p>
          <a:p>
            <a:pPr>
              <a:lnSpc>
                <a:spcPct val="170000"/>
              </a:lnSpc>
            </a:pPr>
            <a:r>
              <a:rPr lang="nl-NL" sz="3800" dirty="0" smtClean="0"/>
              <a:t>Netwerkborrel</a:t>
            </a:r>
          </a:p>
          <a:p>
            <a:endParaRPr lang="nl-N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3562688"/>
            <a:ext cx="4038600" cy="2602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nl-NL" sz="1800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544" y="3490680"/>
            <a:ext cx="4038600" cy="260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1800" dirty="0" smtClean="0"/>
          </a:p>
          <a:p>
            <a:pPr lvl="2"/>
            <a:endParaRPr lang="en-GB" dirty="0" smtClean="0"/>
          </a:p>
          <a:p>
            <a:endParaRPr lang="en-GB" dirty="0"/>
          </a:p>
        </p:txBody>
      </p:sp>
      <p:pic>
        <p:nvPicPr>
          <p:cNvPr id="7" name="Picture 2" descr="http://www.qed.nl/RYLA-D1600/ry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Zaterdagavond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Diner</a:t>
            </a:r>
          </a:p>
          <a:p>
            <a:pPr lvl="1"/>
            <a:r>
              <a:rPr lang="nl-NL" dirty="0" smtClean="0"/>
              <a:t>Gouverneur </a:t>
            </a:r>
            <a:r>
              <a:rPr lang="nl-NL" dirty="0" smtClean="0"/>
              <a:t>	(</a:t>
            </a:r>
            <a:r>
              <a:rPr lang="nl-NL" dirty="0" smtClean="0"/>
              <a:t>Martje van der Brug)</a:t>
            </a:r>
          </a:p>
          <a:p>
            <a:pPr lvl="1"/>
            <a:r>
              <a:rPr lang="nl-NL" dirty="0" smtClean="0"/>
              <a:t>Tweede kamer </a:t>
            </a:r>
            <a:r>
              <a:rPr lang="nl-NL" dirty="0"/>
              <a:t>lid </a:t>
            </a:r>
            <a:r>
              <a:rPr lang="nl-NL" dirty="0" smtClean="0"/>
              <a:t>	(</a:t>
            </a:r>
            <a:r>
              <a:rPr lang="nl-NL" dirty="0" err="1"/>
              <a:t>Salima</a:t>
            </a:r>
            <a:r>
              <a:rPr lang="nl-NL" dirty="0"/>
              <a:t> </a:t>
            </a:r>
            <a:r>
              <a:rPr lang="nl-NL" dirty="0" err="1" smtClean="0"/>
              <a:t>Belhaj</a:t>
            </a:r>
            <a:r>
              <a:rPr lang="nl-NL" dirty="0" smtClean="0"/>
              <a:t>, D66)</a:t>
            </a:r>
            <a:endParaRPr lang="en-GB" dirty="0"/>
          </a:p>
        </p:txBody>
      </p:sp>
      <p:pic>
        <p:nvPicPr>
          <p:cNvPr id="4098" name="Picture 2" descr="C:\Users\906826\Desktop\Foto ryla\Foto 21-05-16 18 47 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1948" y="2147225"/>
            <a:ext cx="3571330" cy="26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906826\Desktop\Foto ryla\Foto 22-05-16 13 13 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45" y="3789040"/>
            <a:ext cx="3344136" cy="25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qed.nl/RYLA-D1600/ry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Zondagochtend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Creatief programma:</a:t>
            </a:r>
          </a:p>
          <a:p>
            <a:pPr lvl="1"/>
            <a:r>
              <a:rPr lang="nl-NL" dirty="0" smtClean="0"/>
              <a:t>Beeld uit wat je dit weekend geleerd hebt</a:t>
            </a:r>
          </a:p>
          <a:p>
            <a:pPr lvl="2"/>
            <a:r>
              <a:rPr lang="nl-NL" dirty="0" smtClean="0"/>
              <a:t>Documentaire</a:t>
            </a:r>
          </a:p>
          <a:p>
            <a:pPr lvl="2"/>
            <a:r>
              <a:rPr lang="nl-NL" dirty="0" smtClean="0"/>
              <a:t>Reclame</a:t>
            </a:r>
            <a:endParaRPr lang="nl-NL" dirty="0"/>
          </a:p>
          <a:p>
            <a:pPr lvl="2"/>
            <a:r>
              <a:rPr lang="nl-NL" dirty="0"/>
              <a:t>Lied</a:t>
            </a:r>
          </a:p>
          <a:p>
            <a:pPr lvl="2"/>
            <a:r>
              <a:rPr lang="nl-NL" dirty="0"/>
              <a:t>Film scene</a:t>
            </a:r>
          </a:p>
          <a:p>
            <a:pPr lvl="2"/>
            <a:r>
              <a:rPr lang="nl-NL" dirty="0" smtClean="0"/>
              <a:t>Talkshow</a:t>
            </a:r>
            <a:endParaRPr lang="nl-NL" dirty="0"/>
          </a:p>
          <a:p>
            <a:pPr lvl="2"/>
            <a:r>
              <a:rPr lang="nl-NL" dirty="0" smtClean="0"/>
              <a:t>Talentshow</a:t>
            </a:r>
            <a:endParaRPr lang="nl-NL" dirty="0" smtClean="0"/>
          </a:p>
        </p:txBody>
      </p:sp>
      <p:pic>
        <p:nvPicPr>
          <p:cNvPr id="6147" name="Picture 3" descr="C:\Users\906826\Desktop\Foto ryla\Foto 24-05-16 21 02 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664"/>
          <a:stretch/>
        </p:blipFill>
        <p:spPr bwMode="auto">
          <a:xfrm>
            <a:off x="5508104" y="2650239"/>
            <a:ext cx="33442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906826\Desktop\Foto ryla\Foto 26-05-16 13 36 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37613" r="32834" b="35525"/>
          <a:stretch/>
        </p:blipFill>
        <p:spPr bwMode="auto">
          <a:xfrm>
            <a:off x="1835696" y="4437112"/>
            <a:ext cx="33491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qed.nl/RYLA-D1600/ry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366</TotalTime>
  <Words>166</Words>
  <Application>Microsoft Office PowerPoint</Application>
  <PresentationFormat>On-screen Show (4:3)</PresentationFormat>
  <Paragraphs>95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Ryla weekend 2016</vt:lpstr>
      <vt:lpstr>Wie zijn wij?</vt:lpstr>
      <vt:lpstr>Wat is Ryla?</vt:lpstr>
      <vt:lpstr>Hoe werd het weekend in gedeeld?</vt:lpstr>
      <vt:lpstr>Vrijdagavond</vt:lpstr>
      <vt:lpstr>Zaterdagochtend</vt:lpstr>
      <vt:lpstr>Zaterdagmiddag</vt:lpstr>
      <vt:lpstr>Zaterdagavond</vt:lpstr>
      <vt:lpstr>Zondagochtend</vt:lpstr>
      <vt:lpstr>Hoe nu verder?</vt:lpstr>
    </vt:vector>
  </TitlesOfParts>
  <Company>Royal Haskoning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Ryla weekend 2016</dc:title>
  <dc:creator>Pim Heemskerk</dc:creator>
  <cp:lastModifiedBy>Pim Heemskerk</cp:lastModifiedBy>
  <cp:revision>14</cp:revision>
  <dcterms:created xsi:type="dcterms:W3CDTF">2016-05-26T11:22:51Z</dcterms:created>
  <dcterms:modified xsi:type="dcterms:W3CDTF">2016-05-26T19:39:13Z</dcterms:modified>
</cp:coreProperties>
</file>