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88163" cy="100203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69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91C4F0D-E333-4E21-A43E-60C57F6BD8DB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9B7D028-9681-4B48-ABA9-9DE31171D32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43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3F8DCD-105E-4784-8D81-C87842DDA289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660F7-E838-4A02-B61E-0E5031321090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5C43-583C-4A19-BF76-AF5CFC7F8A7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18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FA311-2A8A-4871-8402-8BFA4F63FCC9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CCE8-D41C-46A4-ABC1-20EA894D964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490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B2CF7-C2D0-463D-8278-9EBA9E98B67D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F68B-B0D7-4EBF-8B49-A52F3144CF5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37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D50F8-9C0B-41FF-AD1D-518E94B5B0B0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D9AB-CA38-4154-B93C-2B76FC9A00E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40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4F47-EE2C-4840-9A25-F7777C6762EB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A607A-7C9F-43F3-B7C0-DF368BFA3F5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95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82CAC-0A6B-4A5C-9D71-6C11F9508C89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D47A-07E7-476A-877C-8954FAFBFC2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078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058D-8ECA-4D3A-AC2C-470C05B6B83D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C2912-74A1-49D5-AC4F-395B53C152D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27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7DF2-92E4-48CB-9E8F-736403080EE1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6EA48-582A-45E0-B93A-5884FD85C33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6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FD788-A40A-40E9-A9CC-032BB6A5ABA8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1FF17-0D59-4265-93D9-1A7C6D3EBC6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7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A4DE7-2199-4D85-BA2D-0302B74EC734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6FC8C-9791-4967-9919-DA73B961FDB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16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85E0A-6F73-43B7-A243-D1D1BE19DC9F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B46FD-B387-4F2A-BC16-A2CEF029635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51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EAAC85-2459-4171-A0B0-158435BD246F}" type="datetimeFigureOut">
              <a:rPr lang="nl-NL"/>
              <a:pPr>
                <a:defRPr/>
              </a:pPr>
              <a:t>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023C1E-E59F-49B5-8396-58193A30D3D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Verslag van Clubjes van 8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2016-2017</a:t>
            </a:r>
            <a:br>
              <a:rPr lang="nl-NL" dirty="0" smtClean="0"/>
            </a:b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l-NL" dirty="0"/>
          </a:p>
        </p:txBody>
      </p:sp>
      <p:pic>
        <p:nvPicPr>
          <p:cNvPr id="2052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803650"/>
            <a:ext cx="48672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Hillegom –Lisse</a:t>
            </a:r>
          </a:p>
        </p:txBody>
      </p:sp>
      <p:pic>
        <p:nvPicPr>
          <p:cNvPr id="3075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60350"/>
            <a:ext cx="2925762" cy="1100138"/>
          </a:xfrm>
        </p:spPr>
      </p:pic>
      <p:sp>
        <p:nvSpPr>
          <p:cNvPr id="3076" name="Tekstvak 2"/>
          <p:cNvSpPr txBox="1">
            <a:spLocks noChangeArrowheads="1"/>
          </p:cNvSpPr>
          <p:nvPr/>
        </p:nvSpPr>
        <p:spPr bwMode="auto">
          <a:xfrm>
            <a:off x="684213" y="1844675"/>
            <a:ext cx="763428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buFontTx/>
              <a:buChar char="-"/>
            </a:pPr>
            <a:r>
              <a:rPr lang="nl-NL" altLang="nl-NL">
                <a:latin typeface="Times New Roman" pitchFamily="18" charset="0"/>
                <a:cs typeface="Times New Roman" pitchFamily="18" charset="0"/>
              </a:rPr>
              <a:t>5  bijeenkomsten met 24 leden nov. – jan. </a:t>
            </a:r>
          </a:p>
          <a:p>
            <a:pPr lvl="1">
              <a:buFontTx/>
              <a:buChar char="-"/>
            </a:pPr>
            <a:r>
              <a:rPr lang="nl-NL" altLang="nl-NL">
                <a:latin typeface="Times New Roman" pitchFamily="18" charset="0"/>
                <a:cs typeface="Times New Roman" pitchFamily="18" charset="0"/>
              </a:rPr>
              <a:t>1 individuele reactie</a:t>
            </a:r>
          </a:p>
          <a:p>
            <a:pPr lvl="1">
              <a:buFontTx/>
              <a:buChar char="-"/>
            </a:pPr>
            <a:r>
              <a:rPr lang="nl-NL" altLang="nl-NL">
                <a:latin typeface="Times New Roman" pitchFamily="18" charset="0"/>
                <a:cs typeface="Times New Roman" pitchFamily="18" charset="0"/>
              </a:rPr>
              <a:t>Gezellige avonden met goede ontvangst, gastvrouwen en heren bedankt!</a:t>
            </a:r>
          </a:p>
          <a:p>
            <a:pPr lvl="1">
              <a:buFontTx/>
              <a:buChar char="-"/>
            </a:pPr>
            <a:r>
              <a:rPr lang="nl-NL" altLang="nl-NL">
                <a:latin typeface="Times New Roman" pitchFamily="18" charset="0"/>
                <a:cs typeface="Times New Roman" pitchFamily="18" charset="0"/>
              </a:rPr>
              <a:t>Alle verslagen ontvangen, schrijvers bedankt!</a:t>
            </a:r>
          </a:p>
          <a:p>
            <a:pPr lvl="1">
              <a:buFontTx/>
              <a:buChar char="-"/>
            </a:pPr>
            <a:endParaRPr lang="nl-NL" altLang="nl-NL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Hillegom –Lisse</a:t>
            </a:r>
          </a:p>
        </p:txBody>
      </p:sp>
      <p:pic>
        <p:nvPicPr>
          <p:cNvPr id="4099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60350"/>
            <a:ext cx="2925762" cy="1100138"/>
          </a:xfrm>
        </p:spPr>
      </p:pic>
      <p:sp>
        <p:nvSpPr>
          <p:cNvPr id="3" name="Tekstvak 2"/>
          <p:cNvSpPr txBox="1"/>
          <p:nvPr/>
        </p:nvSpPr>
        <p:spPr>
          <a:xfrm>
            <a:off x="827088" y="1628775"/>
            <a:ext cx="6915150" cy="42465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Problemen en behoeften in de Regio: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Verbinding maken tussen onderwijs en lokale bedrijfsleven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Eenzaamheid onder ouderen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Verschraling verenigingsleven en gebrek aan bestuursleden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Oprichting Jeugdsportfonds en jeugdcultuurfonds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Taalondersteuning en sociale ontwikkeling buitenlandse minderheden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beroepen Quick Dating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Verschralend buurtwerk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Vrijwilligersprijs opzetten in Lisse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Toegevoegd: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Buurtveiligheid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Armoede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Dementievriendelijke gemeente/streek worden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Hillegom –Lisse</a:t>
            </a:r>
          </a:p>
        </p:txBody>
      </p:sp>
      <p:pic>
        <p:nvPicPr>
          <p:cNvPr id="5123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60350"/>
            <a:ext cx="2925762" cy="1100138"/>
          </a:xfrm>
        </p:spPr>
      </p:pic>
      <p:sp>
        <p:nvSpPr>
          <p:cNvPr id="3" name="Tekstvak 2"/>
          <p:cNvSpPr txBox="1"/>
          <p:nvPr/>
        </p:nvSpPr>
        <p:spPr>
          <a:xfrm>
            <a:off x="684213" y="1844675"/>
            <a:ext cx="6910387" cy="2586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Geselecteerde problemen: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Verbinding onderwijs – bedrijfsleven (incl. school-beroepen dating)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Armoede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Eenzaamheid onder ouderen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Jeugd sport / cultuurfonds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Taalondersteuning buitenlandse minderheden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nl-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nl-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Hillegom –Lisse</a:t>
            </a:r>
          </a:p>
        </p:txBody>
      </p:sp>
      <p:pic>
        <p:nvPicPr>
          <p:cNvPr id="6147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60350"/>
            <a:ext cx="2925762" cy="1100138"/>
          </a:xfrm>
        </p:spPr>
      </p:pic>
      <p:sp>
        <p:nvSpPr>
          <p:cNvPr id="6148" name="Tekstvak 2"/>
          <p:cNvSpPr txBox="1">
            <a:spLocks noChangeArrowheads="1"/>
          </p:cNvSpPr>
          <p:nvPr/>
        </p:nvSpPr>
        <p:spPr bwMode="auto">
          <a:xfrm>
            <a:off x="684213" y="1844675"/>
            <a:ext cx="8281987" cy="480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Ideeën over Mogelijke aanpak door onze club:</a:t>
            </a:r>
          </a:p>
          <a:p>
            <a:endParaRPr lang="nl-NL" altLang="nl-NL">
              <a:latin typeface="Times New Roman" pitchFamily="18" charset="0"/>
              <a:cs typeface="Times New Roman" pitchFamily="18" charset="0"/>
            </a:endParaRPr>
          </a:p>
          <a:p>
            <a:r>
              <a:rPr lang="nl-NL" altLang="nl-NL" b="1" u="sng">
                <a:latin typeface="Times New Roman" pitchFamily="18" charset="0"/>
                <a:cs typeface="Times New Roman" pitchFamily="18" charset="0"/>
              </a:rPr>
              <a:t>Verbinding onderwijs – bedrijfsleven (incl. school-beroepen dating):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Concept plan van aanpak uitgewerkt met Fioretti Hillegom Bob van Steenhoven.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Uitnodigen directeuren Fioretti om te inventariseren welke behoeften er zijn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Is er bij de leden gelegenheid voor stageplekken / sollicitatie gesprekken?</a:t>
            </a:r>
          </a:p>
          <a:p>
            <a:endParaRPr lang="nl-NL" altLang="nl-NL">
              <a:latin typeface="Times New Roman" pitchFamily="18" charset="0"/>
              <a:cs typeface="Times New Roman" pitchFamily="18" charset="0"/>
            </a:endParaRPr>
          </a:p>
          <a:p>
            <a:r>
              <a:rPr lang="nl-NL" altLang="nl-NL" b="1" u="sng">
                <a:latin typeface="Times New Roman" pitchFamily="18" charset="0"/>
                <a:cs typeface="Times New Roman" pitchFamily="18" charset="0"/>
              </a:rPr>
              <a:t>Armoede:</a:t>
            </a:r>
            <a:endParaRPr lang="nl-NL" altLang="nl-NL">
              <a:latin typeface="Times New Roman" pitchFamily="18" charset="0"/>
              <a:cs typeface="Times New Roman" pitchFamily="18" charset="0"/>
            </a:endParaRP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Hoe ga je om met geld? Gemeente pakt al veel op. 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Wel ondersteuning voedselbank met mankracht en geld nodig.</a:t>
            </a:r>
          </a:p>
          <a:p>
            <a:endParaRPr lang="nl-NL" altLang="nl-NL">
              <a:latin typeface="Times New Roman" pitchFamily="18" charset="0"/>
              <a:cs typeface="Times New Roman" pitchFamily="18" charset="0"/>
            </a:endParaRPr>
          </a:p>
          <a:p>
            <a:r>
              <a:rPr lang="nl-NL" altLang="nl-NL" b="1" u="sng">
                <a:latin typeface="Times New Roman" pitchFamily="18" charset="0"/>
                <a:cs typeface="Times New Roman" pitchFamily="18" charset="0"/>
              </a:rPr>
              <a:t>Eenzaamheid onder ouderen: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Hoe vindt je de doelgroep? Via thuiszorg, huisartsen. We hebben hier een ingang nodig.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Bloemetje voor kerst  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Speeltuin voor ouderen.</a:t>
            </a:r>
          </a:p>
          <a:p>
            <a:endParaRPr lang="nl-NL" altLang="nl-NL">
              <a:latin typeface="Times New Roman" pitchFamily="18" charset="0"/>
              <a:cs typeface="Times New Roman" pitchFamily="18" charset="0"/>
            </a:endParaRPr>
          </a:p>
          <a:p>
            <a:endParaRPr lang="nl-NL" altLang="nl-NL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Hillegom –Lisse</a:t>
            </a:r>
          </a:p>
        </p:txBody>
      </p:sp>
      <p:pic>
        <p:nvPicPr>
          <p:cNvPr id="7171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60350"/>
            <a:ext cx="2925762" cy="1100138"/>
          </a:xfrm>
        </p:spPr>
      </p:pic>
      <p:sp>
        <p:nvSpPr>
          <p:cNvPr id="7172" name="Tekstvak 2"/>
          <p:cNvSpPr txBox="1">
            <a:spLocks noChangeArrowheads="1"/>
          </p:cNvSpPr>
          <p:nvPr/>
        </p:nvSpPr>
        <p:spPr bwMode="auto">
          <a:xfrm>
            <a:off x="827088" y="1879600"/>
            <a:ext cx="5895975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u="sng">
                <a:latin typeface="Times New Roman" pitchFamily="18" charset="0"/>
                <a:cs typeface="Times New Roman" pitchFamily="18" charset="0"/>
              </a:rPr>
              <a:t>Jeugd sport / cultuurfonds:</a:t>
            </a:r>
            <a:endParaRPr lang="nl-NL" altLang="nl-NL">
              <a:latin typeface="Times New Roman" pitchFamily="18" charset="0"/>
              <a:cs typeface="Times New Roman" pitchFamily="18" charset="0"/>
            </a:endParaRP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Gemeenten hebben hier al potjes voor, maar is dit voldoende?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Vlielandkamp</a:t>
            </a:r>
          </a:p>
          <a:p>
            <a:endParaRPr lang="nl-NL" altLang="nl-NL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nl-NL" altLang="nl-NL" b="1" u="sng">
                <a:latin typeface="Times New Roman" pitchFamily="18" charset="0"/>
                <a:cs typeface="Times New Roman" pitchFamily="18" charset="0"/>
              </a:rPr>
              <a:t>Taalondersteuning buitenlandse minderheden: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Geen mogelijkheden voor onze club.</a:t>
            </a:r>
          </a:p>
          <a:p>
            <a:r>
              <a:rPr lang="nl-NL" altLang="nl-NL">
                <a:latin typeface="Times New Roman" pitchFamily="18" charset="0"/>
                <a:cs typeface="Times New Roman" pitchFamily="18" charset="0"/>
              </a:rPr>
              <a:t>Contact leggen met vluchtelingenwerk?</a:t>
            </a:r>
          </a:p>
          <a:p>
            <a:endParaRPr lang="nl-NL" altLang="nl-NL"/>
          </a:p>
          <a:p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266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Times New Roman</vt:lpstr>
      <vt:lpstr>Kantoorthema</vt:lpstr>
      <vt:lpstr>Verslag van Clubjes van 8  2016-2017  </vt:lpstr>
      <vt:lpstr>Hillegom –Lisse</vt:lpstr>
      <vt:lpstr>Hillegom –Lisse</vt:lpstr>
      <vt:lpstr>Hillegom –Lisse</vt:lpstr>
      <vt:lpstr>Hillegom –Lisse</vt:lpstr>
      <vt:lpstr>Hillegom –Lisse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Heemskerk</dc:creator>
  <cp:lastModifiedBy>Martin</cp:lastModifiedBy>
  <cp:revision>13</cp:revision>
  <cp:lastPrinted>2017-03-02T08:54:03Z</cp:lastPrinted>
  <dcterms:created xsi:type="dcterms:W3CDTF">2017-02-23T09:49:34Z</dcterms:created>
  <dcterms:modified xsi:type="dcterms:W3CDTF">2017-03-04T17:40:19Z</dcterms:modified>
</cp:coreProperties>
</file>