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0" r:id="rId3"/>
    <p:sldId id="258" r:id="rId4"/>
    <p:sldId id="262" r:id="rId5"/>
    <p:sldId id="264" r:id="rId6"/>
    <p:sldId id="265" r:id="rId7"/>
    <p:sldId id="266" r:id="rId8"/>
    <p:sldId id="272" r:id="rId9"/>
    <p:sldId id="269" r:id="rId10"/>
    <p:sldId id="267" r:id="rId11"/>
    <p:sldId id="271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FD2F0-761E-43EF-87C2-C2FE2CEA772D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4FEB6-E909-4928-AEED-6C8DE5C381D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Laaggeletterdheid</a:t>
            </a:r>
            <a:br>
              <a:rPr lang="nl-NL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nl-N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VoorleesExpress</a:t>
            </a:r>
            <a:endParaRPr lang="nl-NL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2567136"/>
          </a:xfrm>
        </p:spPr>
        <p:txBody>
          <a:bodyPr>
            <a:normAutofit/>
          </a:bodyPr>
          <a:lstStyle/>
          <a:p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nl-NL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Fundraising in de Bollenstreek</a:t>
            </a:r>
          </a:p>
          <a:p>
            <a:r>
              <a:rPr lang="nl-N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Just Kerckhoff RC Oegstgeest</a:t>
            </a:r>
            <a:br>
              <a:rPr lang="nl-N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15-06-2017</a:t>
            </a:r>
            <a:endParaRPr lang="nl-NL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Fundraising RC Oegstgeest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Jaarlijks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Oegstgeester</a:t>
            </a: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Dictee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Sponsoring vooral door lokale “middenstand”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Aantal deelnemers ca. 100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Netto opbrengst €11.500,- 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voor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VoorleesExpress</a:t>
            </a: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Bollenstreek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Fundraising regio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Rotary District 1600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District grand van € 2.500,- (max. 3 jaar)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Rotary clubs buiten Bollenstreek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2016 twee clubs met bijdrage aan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Oegstgeester</a:t>
            </a: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dictee</a:t>
            </a:r>
          </a:p>
          <a:p>
            <a:pPr lvl="1"/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Rotary clubs Bollenstreek?</a:t>
            </a:r>
          </a:p>
          <a:p>
            <a:pPr lvl="1"/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RC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Hillegom</a:t>
            </a: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Lisse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Mogelijke bijdrage aan bestrijding laaggeletterdheid in regio door:</a:t>
            </a:r>
          </a:p>
          <a:p>
            <a:endParaRPr lang="nl-NL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Eigen fundraising project  (dictee?)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Vaste sponsorbijdrage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VoorleesExpress</a:t>
            </a: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Bollenstreek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Eenmalige bijdrage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 kom ik doen?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2015 is bibliotheek Bollenstreek project gestart ter bestrijding laaggeletterdheid</a:t>
            </a:r>
          </a:p>
          <a:p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2015 is RC Oegstgeest fundraising project gestart met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Oegstgeester</a:t>
            </a: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dictee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Vorig jaar verzoek aan Rotary Clubs in Bollenstreek om project te steunen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Laaggeletterdheid 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Haalt niet niveau voor VMBO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Beperking tot verbaal communiceren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12% van Nederlanders 16-65 jaar: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Totaal ca. 2,5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Nederlanders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2/3 van Nederlandse afkomst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40% schoolverlaters in Rotterdam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Regio Bollenstreek ca. 125.000 inwoners</a:t>
            </a:r>
          </a:p>
          <a:p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Probleem laaggeletterdheid (1)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Dagelijkse problematiek: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Bijsluiters lezen, etc.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Treinkaartje kopen uit automaat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Ook geen digitale vaardigheden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Daarmee toenemend maatschappelijk probleem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Komt  moeilijk aan echte baan: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Sollicitatieprocedures steeds formeler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Veelal onzeker werk met weinig perspectief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Probleem laaggeletterdheid (2)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Laaggeletterden: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Proberen het veelal te maskeren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Overheid: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Erkenning van dreigende maatschappelijke tweedeling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Geen effectief beleid (Alg. Rekenkamer)</a:t>
            </a:r>
          </a:p>
          <a:p>
            <a:pPr lvl="1">
              <a:buNone/>
            </a:pP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VoorleesExpress</a:t>
            </a:r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Landelijke centrale: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Ontwikkelt systematiek en leesmateriaal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Zorgt voor training vrijwilligers</a:t>
            </a:r>
            <a:b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Lokale uitvoering: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Voorleesproject gerund door lokale instantie</a:t>
            </a:r>
          </a:p>
          <a:p>
            <a:pPr lvl="1"/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de Bollenstreek: regionale bibliotheek</a:t>
            </a:r>
          </a:p>
          <a:p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bibliotheekbollenstreek.nl/dam/logo's/voorleesexpress.jpg/_jcr_content/renditions/cq5dam.web.384.6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4" y="-27384"/>
            <a:ext cx="295275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Hoe werkt </a:t>
            </a:r>
            <a:r>
              <a:rPr lang="nl-NL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VoorleesExpress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Iedere week bij gezin thuis “voorleesritueel”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Gericht op kinderen 2 - 8 jaar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aanwezigheid van tenminste 1 ouder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weken lang</a:t>
            </a: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Door een goed opgeleide voorlezer</a:t>
            </a:r>
          </a:p>
          <a:p>
            <a:endParaRPr lang="nl-NL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Daarnaast versterken relatie ouders - school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Aantal voorlees gezinnen</a:t>
            </a:r>
            <a:endParaRPr lang="nl-NL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683568" y="1700808"/>
          <a:ext cx="8229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152128"/>
                <a:gridCol w="1080120"/>
                <a:gridCol w="1080120"/>
                <a:gridCol w="1316832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r"/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Totaal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Teylingen</a:t>
                      </a:r>
                      <a:endParaRPr lang="nl-NL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Oegstgeest</a:t>
                      </a:r>
                    </a:p>
                    <a:p>
                      <a:pPr algn="l"/>
                      <a:r>
                        <a:rPr lang="nl-NL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Noordwijkerhout</a:t>
                      </a:r>
                      <a:endParaRPr lang="nl-NL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nl-NL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Noordwijk</a:t>
                      </a:r>
                      <a:endParaRPr lang="nl-NL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nl-NL" sz="3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Lisse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Totaal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nl-NL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238</Words>
  <Application>Microsoft Office PowerPoint</Application>
  <PresentationFormat>Diavoorstelling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Laaggeletterdheid en VoorleesExpress</vt:lpstr>
      <vt:lpstr>Wat kom ik doen?</vt:lpstr>
      <vt:lpstr>Laaggeletterdheid </vt:lpstr>
      <vt:lpstr>Probleem laaggeletterdheid (1)</vt:lpstr>
      <vt:lpstr>Probleem laaggeletterdheid (2)</vt:lpstr>
      <vt:lpstr>     VoorleesExpress            </vt:lpstr>
      <vt:lpstr>Hoe werkt VoorleesExpress</vt:lpstr>
      <vt:lpstr>Aantal voorlees gezinnen</vt:lpstr>
      <vt:lpstr>Dia 9</vt:lpstr>
      <vt:lpstr>Fundraising RC Oegstgeest</vt:lpstr>
      <vt:lpstr>Fundraising regio</vt:lpstr>
      <vt:lpstr>RC Hillegom - Lisse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  DOELEN</dc:title>
  <dc:creator>Kerckhoff</dc:creator>
  <cp:lastModifiedBy>Windows-gebruiker</cp:lastModifiedBy>
  <cp:revision>33</cp:revision>
  <dcterms:created xsi:type="dcterms:W3CDTF">2016-09-21T10:43:31Z</dcterms:created>
  <dcterms:modified xsi:type="dcterms:W3CDTF">2017-06-15T08:35:54Z</dcterms:modified>
</cp:coreProperties>
</file>