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79" r:id="rId4"/>
    <p:sldId id="257" r:id="rId5"/>
    <p:sldId id="274" r:id="rId6"/>
    <p:sldId id="264" r:id="rId7"/>
    <p:sldId id="265" r:id="rId8"/>
    <p:sldId id="271" r:id="rId9"/>
    <p:sldId id="266" r:id="rId10"/>
    <p:sldId id="273" r:id="rId11"/>
    <p:sldId id="275" r:id="rId12"/>
    <p:sldId id="259" r:id="rId13"/>
    <p:sldId id="260" r:id="rId14"/>
    <p:sldId id="261" r:id="rId15"/>
    <p:sldId id="262" r:id="rId16"/>
    <p:sldId id="281" r:id="rId17"/>
    <p:sldId id="280" r:id="rId18"/>
    <p:sldId id="284" r:id="rId19"/>
    <p:sldId id="268" r:id="rId20"/>
    <p:sldId id="267" r:id="rId21"/>
    <p:sldId id="276" r:id="rId22"/>
    <p:sldId id="277" r:id="rId23"/>
    <p:sldId id="269" r:id="rId24"/>
    <p:sldId id="282" r:id="rId25"/>
    <p:sldId id="285" r:id="rId26"/>
    <p:sldId id="286" r:id="rId27"/>
    <p:sldId id="287" r:id="rId28"/>
    <p:sldId id="288" r:id="rId29"/>
    <p:sldId id="289" r:id="rId30"/>
    <p:sldId id="291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82C-D747-B64D-973E-BD316959D1D1}" type="datetimeFigureOut">
              <a:rPr lang="en-US" smtClean="0"/>
              <a:pPr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E9E-BFD1-9348-9624-FD90D55ED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8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82C-D747-B64D-973E-BD316959D1D1}" type="datetimeFigureOut">
              <a:rPr lang="en-US" smtClean="0"/>
              <a:pPr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E9E-BFD1-9348-9624-FD90D55ED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4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82C-D747-B64D-973E-BD316959D1D1}" type="datetimeFigureOut">
              <a:rPr lang="en-US" smtClean="0"/>
              <a:pPr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E9E-BFD1-9348-9624-FD90D55ED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82C-D747-B64D-973E-BD316959D1D1}" type="datetimeFigureOut">
              <a:rPr lang="en-US" smtClean="0"/>
              <a:pPr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E9E-BFD1-9348-9624-FD90D55ED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82C-D747-B64D-973E-BD316959D1D1}" type="datetimeFigureOut">
              <a:rPr lang="en-US" smtClean="0"/>
              <a:pPr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E9E-BFD1-9348-9624-FD90D55ED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4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82C-D747-B64D-973E-BD316959D1D1}" type="datetimeFigureOut">
              <a:rPr lang="en-US" smtClean="0"/>
              <a:pPr/>
              <a:t>16/11/17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E9E-BFD1-9348-9624-FD90D55ED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1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82C-D747-B64D-973E-BD316959D1D1}" type="datetimeFigureOut">
              <a:rPr lang="en-US" smtClean="0"/>
              <a:pPr/>
              <a:t>16/11/17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E9E-BFD1-9348-9624-FD90D55ED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82C-D747-B64D-973E-BD316959D1D1}" type="datetimeFigureOut">
              <a:rPr lang="en-US" smtClean="0"/>
              <a:pPr/>
              <a:t>16/11/17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E9E-BFD1-9348-9624-FD90D55ED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82C-D747-B64D-973E-BD316959D1D1}" type="datetimeFigureOut">
              <a:rPr lang="en-US" smtClean="0"/>
              <a:pPr/>
              <a:t>16/11/17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E9E-BFD1-9348-9624-FD90D55ED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7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82C-D747-B64D-973E-BD316959D1D1}" type="datetimeFigureOut">
              <a:rPr lang="en-US" smtClean="0"/>
              <a:pPr/>
              <a:t>16/11/17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E9E-BFD1-9348-9624-FD90D55ED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6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82C-D747-B64D-973E-BD316959D1D1}" type="datetimeFigureOut">
              <a:rPr lang="en-US" smtClean="0"/>
              <a:pPr/>
              <a:t>16/11/17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E9E-BFD1-9348-9624-FD90D55ED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782C-D747-B64D-973E-BD316959D1D1}" type="datetimeFigureOut">
              <a:rPr lang="en-US" smtClean="0"/>
              <a:pPr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20E9E-BFD1-9348-9624-FD90D55ED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5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 idx="4294967295"/>
          </p:nvPr>
        </p:nvSpPr>
        <p:spPr>
          <a:xfrm>
            <a:off x="506146" y="2045255"/>
            <a:ext cx="8089144" cy="1725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FEITEN en FABELS</a:t>
            </a:r>
            <a:br>
              <a:rPr lang="en-US" dirty="0" smtClean="0"/>
            </a:br>
            <a:r>
              <a:rPr lang="en-US" dirty="0" smtClean="0"/>
              <a:t>over</a:t>
            </a:r>
            <a:br>
              <a:rPr lang="en-US" dirty="0" smtClean="0"/>
            </a:br>
            <a:r>
              <a:rPr lang="en-US" dirty="0" smtClean="0"/>
              <a:t>ASBESTBLOOTSTELLING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sbes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212850"/>
            <a:ext cx="7874000" cy="443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Gebruik</a:t>
            </a:r>
            <a:r>
              <a:rPr lang="en-US" dirty="0" smtClean="0"/>
              <a:t> van </a:t>
            </a:r>
            <a:r>
              <a:rPr lang="en-US" dirty="0" err="1" smtClean="0"/>
              <a:t>asbest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ASBESTCEMENT : </a:t>
            </a:r>
            <a:r>
              <a:rPr lang="en-US" sz="2400" dirty="0" err="1"/>
              <a:t>dakbedekking,rioolbuizen</a:t>
            </a:r>
            <a:r>
              <a:rPr lang="en-US" sz="2400" dirty="0" smtClean="0"/>
              <a:t>, </a:t>
            </a:r>
            <a:r>
              <a:rPr lang="en-US" sz="2400" dirty="0" err="1" smtClean="0"/>
              <a:t>schoorsteenpijpen</a:t>
            </a:r>
            <a:r>
              <a:rPr lang="en-US" sz="2400" dirty="0" smtClean="0"/>
              <a:t>, </a:t>
            </a:r>
            <a:r>
              <a:rPr lang="en-US" sz="2400" dirty="0" err="1" smtClean="0"/>
              <a:t>bloembakken</a:t>
            </a:r>
            <a:r>
              <a:rPr lang="en-US" sz="2400" dirty="0" smtClean="0"/>
              <a:t>, </a:t>
            </a:r>
            <a:r>
              <a:rPr lang="en-US" sz="2400" dirty="0" err="1" smtClean="0"/>
              <a:t>enz</a:t>
            </a:r>
            <a:r>
              <a:rPr lang="en-US" sz="2400" dirty="0" smtClean="0"/>
              <a:t>. In </a:t>
            </a:r>
            <a:r>
              <a:rPr lang="en-US" sz="2400" dirty="0" err="1" smtClean="0"/>
              <a:t>deze</a:t>
            </a:r>
            <a:r>
              <a:rPr lang="en-US" sz="2400" dirty="0" smtClean="0"/>
              <a:t> </a:t>
            </a:r>
            <a:r>
              <a:rPr lang="en-US" sz="2400" dirty="0" err="1" smtClean="0"/>
              <a:t>toepassing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de </a:t>
            </a:r>
            <a:r>
              <a:rPr lang="en-US" sz="2400" dirty="0" err="1" smtClean="0"/>
              <a:t>vezels</a:t>
            </a:r>
            <a:r>
              <a:rPr lang="en-US" sz="2400" dirty="0" smtClean="0"/>
              <a:t> </a:t>
            </a:r>
            <a:r>
              <a:rPr lang="en-US" sz="2400" dirty="0" err="1" smtClean="0"/>
              <a:t>stevig</a:t>
            </a:r>
            <a:r>
              <a:rPr lang="en-US" sz="2400" dirty="0" smtClean="0"/>
              <a:t> </a:t>
            </a:r>
            <a:r>
              <a:rPr lang="en-US" sz="2400" dirty="0" err="1" smtClean="0"/>
              <a:t>gebonden</a:t>
            </a:r>
            <a:r>
              <a:rPr lang="en-US" sz="2400" dirty="0" smtClean="0"/>
              <a:t> en </a:t>
            </a:r>
            <a:r>
              <a:rPr lang="en-US" sz="2400" dirty="0" err="1" smtClean="0"/>
              <a:t>komen</a:t>
            </a:r>
            <a:r>
              <a:rPr lang="en-US" sz="2400" dirty="0" smtClean="0"/>
              <a:t>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vrij</a:t>
            </a:r>
            <a:r>
              <a:rPr lang="en-US" sz="2400" dirty="0" smtClean="0"/>
              <a:t> </a:t>
            </a:r>
            <a:r>
              <a:rPr lang="en-US" sz="2400" dirty="0" err="1" smtClean="0"/>
              <a:t>zolang</a:t>
            </a:r>
            <a:r>
              <a:rPr lang="en-US" sz="2400" dirty="0" smtClean="0"/>
              <a:t> het </a:t>
            </a:r>
            <a:r>
              <a:rPr lang="en-US" sz="2400" dirty="0" err="1" smtClean="0"/>
              <a:t>materiaal</a:t>
            </a:r>
            <a:r>
              <a:rPr lang="en-US" sz="2400" dirty="0" smtClean="0"/>
              <a:t>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beschadigd</a:t>
            </a:r>
            <a:r>
              <a:rPr lang="en-US" sz="2400" dirty="0" smtClean="0"/>
              <a:t> is</a:t>
            </a:r>
          </a:p>
          <a:p>
            <a:r>
              <a:rPr lang="en-US" sz="2400" dirty="0"/>
              <a:t>SPUITASBEST      : </a:t>
            </a:r>
            <a:r>
              <a:rPr lang="en-US" sz="2400" dirty="0" err="1"/>
              <a:t>brandwerend</a:t>
            </a:r>
            <a:r>
              <a:rPr lang="en-US" sz="2400" dirty="0"/>
              <a:t> en </a:t>
            </a:r>
            <a:r>
              <a:rPr lang="en-US" sz="2400" dirty="0" err="1"/>
              <a:t>isolerend</a:t>
            </a:r>
            <a:r>
              <a:rPr lang="en-US" sz="2400" dirty="0"/>
              <a:t> </a:t>
            </a:r>
            <a:r>
              <a:rPr lang="en-US" sz="2400" dirty="0" err="1"/>
              <a:t>middel</a:t>
            </a:r>
            <a:r>
              <a:rPr lang="en-US" sz="2400" dirty="0"/>
              <a:t> in </a:t>
            </a:r>
            <a:r>
              <a:rPr lang="en-US" sz="2400" dirty="0" err="1"/>
              <a:t>schepen</a:t>
            </a:r>
            <a:r>
              <a:rPr lang="en-US" sz="2400" dirty="0"/>
              <a:t> en </a:t>
            </a:r>
            <a:r>
              <a:rPr lang="en-US" sz="2400" dirty="0" err="1" smtClean="0"/>
              <a:t>gebouwen</a:t>
            </a:r>
            <a:r>
              <a:rPr lang="en-US" sz="2400" dirty="0"/>
              <a:t> </a:t>
            </a:r>
            <a:r>
              <a:rPr lang="en-US" sz="2400" dirty="0" err="1" smtClean="0"/>
              <a:t>Deze</a:t>
            </a:r>
            <a:r>
              <a:rPr lang="en-US" sz="2400" dirty="0" smtClean="0"/>
              <a:t> </a:t>
            </a:r>
            <a:r>
              <a:rPr lang="en-US" sz="2400" dirty="0" err="1" smtClean="0"/>
              <a:t>vezels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gebonden</a:t>
            </a:r>
            <a:r>
              <a:rPr lang="en-US" sz="2400" dirty="0" smtClean="0"/>
              <a:t> en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leiden</a:t>
            </a:r>
            <a:r>
              <a:rPr lang="en-US" sz="2400" dirty="0" smtClean="0"/>
              <a:t> tot </a:t>
            </a:r>
            <a:r>
              <a:rPr lang="en-US" sz="2400" dirty="0" err="1" smtClean="0"/>
              <a:t>grote</a:t>
            </a:r>
            <a:r>
              <a:rPr lang="en-US" sz="2400" dirty="0" smtClean="0"/>
              <a:t> </a:t>
            </a:r>
            <a:r>
              <a:rPr lang="en-US" sz="2400" dirty="0" err="1" smtClean="0"/>
              <a:t>asbestvezelverspreiding</a:t>
            </a:r>
            <a:endParaRPr lang="en-US" sz="2400" dirty="0" smtClean="0"/>
          </a:p>
          <a:p>
            <a:r>
              <a:rPr lang="en-US" sz="2400" dirty="0" smtClean="0"/>
              <a:t>REMMEN : in </a:t>
            </a:r>
            <a:r>
              <a:rPr lang="en-US" sz="2400" dirty="0" err="1" smtClean="0"/>
              <a:t>oude</a:t>
            </a:r>
            <a:r>
              <a:rPr lang="en-US" sz="2400" dirty="0" smtClean="0"/>
              <a:t> </a:t>
            </a:r>
            <a:r>
              <a:rPr lang="en-US" sz="2400" dirty="0" err="1" smtClean="0"/>
              <a:t>auto’s,vrachtwagens</a:t>
            </a:r>
            <a:r>
              <a:rPr lang="en-US" sz="2400" dirty="0" smtClean="0"/>
              <a:t> en </a:t>
            </a:r>
            <a:r>
              <a:rPr lang="en-US" sz="2400" dirty="0" err="1" smtClean="0"/>
              <a:t>liften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nog</a:t>
            </a:r>
            <a:r>
              <a:rPr lang="en-US" sz="2400" dirty="0" smtClean="0"/>
              <a:t> </a:t>
            </a:r>
            <a:r>
              <a:rPr lang="en-US" sz="2400" dirty="0" err="1" smtClean="0"/>
              <a:t>asbest</a:t>
            </a:r>
            <a:r>
              <a:rPr lang="en-US" sz="2400" dirty="0" smtClean="0"/>
              <a:t> </a:t>
            </a:r>
            <a:r>
              <a:rPr lang="en-US" sz="2400" dirty="0" err="1" smtClean="0"/>
              <a:t>gevonden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endParaRPr lang="en-US" sz="2400" dirty="0"/>
          </a:p>
          <a:p>
            <a:r>
              <a:rPr lang="en-US" sz="2400" dirty="0"/>
              <a:t>ASBESTKOORD   : </a:t>
            </a:r>
            <a:r>
              <a:rPr lang="en-US" sz="2400" dirty="0" err="1"/>
              <a:t>afdichting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kachels</a:t>
            </a:r>
            <a:r>
              <a:rPr lang="en-US" sz="2400" dirty="0"/>
              <a:t> en </a:t>
            </a:r>
            <a:r>
              <a:rPr lang="en-US" sz="2400" dirty="0" err="1"/>
              <a:t>stookketels</a:t>
            </a:r>
            <a:endParaRPr lang="en-US" sz="2400" dirty="0"/>
          </a:p>
          <a:p>
            <a:r>
              <a:rPr lang="en-US" sz="2400" dirty="0" smtClean="0"/>
              <a:t>VLOERBEDEKKING : </a:t>
            </a:r>
            <a:r>
              <a:rPr lang="en-US" sz="2400" dirty="0" err="1" smtClean="0"/>
              <a:t>onder</a:t>
            </a:r>
            <a:r>
              <a:rPr lang="en-US" sz="2400" dirty="0" smtClean="0"/>
              <a:t> </a:t>
            </a:r>
            <a:r>
              <a:rPr lang="en-US" sz="2400" dirty="0" err="1" smtClean="0"/>
              <a:t>vloerbedekking</a:t>
            </a:r>
            <a:r>
              <a:rPr lang="en-US" sz="2400" dirty="0" smtClean="0"/>
              <a:t> </a:t>
            </a:r>
            <a:r>
              <a:rPr lang="en-US" sz="2400" dirty="0" err="1" smtClean="0"/>
              <a:t>werd</a:t>
            </a:r>
            <a:r>
              <a:rPr lang="en-US" sz="2400" dirty="0" smtClean="0"/>
              <a:t> </a:t>
            </a:r>
            <a:r>
              <a:rPr lang="en-US" sz="2400" dirty="0" err="1" smtClean="0"/>
              <a:t>vroeger</a:t>
            </a:r>
            <a:r>
              <a:rPr lang="en-US" sz="2400" dirty="0" smtClean="0"/>
              <a:t> [tot </a:t>
            </a:r>
            <a:r>
              <a:rPr lang="en-US" sz="2400" dirty="0" err="1" smtClean="0"/>
              <a:t>ongeveer</a:t>
            </a:r>
            <a:r>
              <a:rPr lang="en-US" sz="2400" dirty="0" smtClean="0"/>
              <a:t> 1980 </a:t>
            </a:r>
            <a:r>
              <a:rPr lang="en-US" sz="2400" dirty="0" err="1" smtClean="0"/>
              <a:t>soms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asbestviltlaag</a:t>
            </a:r>
            <a:r>
              <a:rPr lang="en-US" sz="2400" dirty="0" smtClean="0"/>
              <a:t> </a:t>
            </a:r>
            <a:r>
              <a:rPr lang="en-US" sz="2400" dirty="0" err="1" smtClean="0"/>
              <a:t>aangebracht</a:t>
            </a:r>
            <a:endParaRPr lang="en-US" sz="2400" dirty="0"/>
          </a:p>
          <a:p>
            <a:r>
              <a:rPr lang="en-US" sz="2400" dirty="0"/>
              <a:t>VERHARDING van </a:t>
            </a:r>
            <a:r>
              <a:rPr lang="en-US" sz="2400" dirty="0" smtClean="0"/>
              <a:t>BUITENWEGEN : </a:t>
            </a:r>
            <a:r>
              <a:rPr lang="en-US" sz="2400" dirty="0" err="1" smtClean="0"/>
              <a:t>asbest</a:t>
            </a:r>
            <a:r>
              <a:rPr lang="en-US" sz="2400" dirty="0" smtClean="0"/>
              <a:t> </a:t>
            </a:r>
            <a:r>
              <a:rPr lang="en-US" sz="2400" dirty="0" err="1" smtClean="0"/>
              <a:t>afval</a:t>
            </a:r>
            <a:r>
              <a:rPr lang="en-US" sz="2400" dirty="0" smtClean="0"/>
              <a:t> </a:t>
            </a:r>
            <a:r>
              <a:rPr lang="en-US" sz="2400" dirty="0" err="1" smtClean="0"/>
              <a:t>werd</a:t>
            </a:r>
            <a:r>
              <a:rPr lang="en-US" sz="2400" dirty="0" smtClean="0"/>
              <a:t> </a:t>
            </a:r>
            <a:r>
              <a:rPr lang="en-US" sz="2400" dirty="0" err="1" smtClean="0"/>
              <a:t>gebruikt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onder</a:t>
            </a:r>
            <a:r>
              <a:rPr lang="en-US" sz="2400" dirty="0" smtClean="0"/>
              <a:t> </a:t>
            </a:r>
            <a:r>
              <a:rPr lang="en-US" sz="2400" dirty="0" err="1" smtClean="0"/>
              <a:t>meer</a:t>
            </a:r>
            <a:r>
              <a:rPr lang="en-US" sz="2400" dirty="0" smtClean="0"/>
              <a:t> </a:t>
            </a:r>
            <a:r>
              <a:rPr lang="en-US" sz="2400" dirty="0" err="1" smtClean="0"/>
              <a:t>erfverharding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213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ASBEST en ZIEKTEN [FEITEN]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35861" y="1702908"/>
            <a:ext cx="8229600" cy="5440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Asbest</a:t>
            </a:r>
            <a:r>
              <a:rPr lang="en-US" dirty="0" smtClean="0"/>
              <a:t> </a:t>
            </a:r>
            <a:r>
              <a:rPr lang="en-US" dirty="0" err="1" smtClean="0"/>
              <a:t>expositie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leiden</a:t>
            </a:r>
            <a:r>
              <a:rPr lang="en-US" dirty="0" smtClean="0"/>
              <a:t> tot: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Mesothelioom</a:t>
            </a:r>
            <a:r>
              <a:rPr lang="en-US" dirty="0" smtClean="0"/>
              <a:t>  [</a:t>
            </a:r>
            <a:r>
              <a:rPr lang="en-US" dirty="0" err="1" smtClean="0"/>
              <a:t>borstvlieskanker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Asbestose</a:t>
            </a:r>
            <a:r>
              <a:rPr lang="en-US" dirty="0" smtClean="0"/>
              <a:t>        </a:t>
            </a:r>
          </a:p>
          <a:p>
            <a:r>
              <a:rPr lang="en-US" dirty="0" err="1" smtClean="0"/>
              <a:t>Pleurale</a:t>
            </a:r>
            <a:r>
              <a:rPr lang="en-US" dirty="0" smtClean="0"/>
              <a:t> plaques </a:t>
            </a:r>
            <a:r>
              <a:rPr lang="en-US" dirty="0" smtClean="0"/>
              <a:t>[</a:t>
            </a:r>
            <a:r>
              <a:rPr lang="en-US" dirty="0" err="1" smtClean="0"/>
              <a:t>fibreuze</a:t>
            </a:r>
            <a:r>
              <a:rPr lang="en-US" dirty="0" smtClean="0"/>
              <a:t> </a:t>
            </a:r>
            <a:r>
              <a:rPr lang="en-US" dirty="0" err="1" smtClean="0"/>
              <a:t>verdikkingen</a:t>
            </a:r>
            <a:r>
              <a:rPr lang="en-US" dirty="0" smtClean="0"/>
              <a:t>]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beperkte</a:t>
            </a:r>
            <a:r>
              <a:rPr lang="en-US" dirty="0" smtClean="0"/>
              <a:t> mate long </a:t>
            </a:r>
            <a:r>
              <a:rPr lang="en-US" dirty="0" err="1" smtClean="0"/>
              <a:t>kanker</a:t>
            </a:r>
            <a:endParaRPr lang="en-US" dirty="0" smtClean="0"/>
          </a:p>
          <a:p>
            <a:r>
              <a:rPr lang="en-US" dirty="0" err="1" smtClean="0"/>
              <a:t>Buikvlies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 smtClean="0"/>
          </a:p>
          <a:p>
            <a:r>
              <a:rPr lang="en-US" dirty="0" smtClean="0"/>
              <a:t>Angst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0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ASBEST en ZIEKTEN [FABELS]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asbest</a:t>
            </a:r>
            <a:r>
              <a:rPr lang="en-US" dirty="0" smtClean="0"/>
              <a:t> in je </a:t>
            </a:r>
            <a:r>
              <a:rPr lang="en-US" dirty="0" err="1" smtClean="0"/>
              <a:t>huis</a:t>
            </a:r>
            <a:r>
              <a:rPr lang="en-US" dirty="0" smtClean="0"/>
              <a:t> of op het </a:t>
            </a:r>
            <a:r>
              <a:rPr lang="en-US" dirty="0" err="1" smtClean="0"/>
              <a:t>werk</a:t>
            </a:r>
            <a:r>
              <a:rPr lang="en-US" dirty="0" smtClean="0"/>
              <a:t> </a:t>
            </a:r>
            <a:r>
              <a:rPr lang="en-US" dirty="0" err="1" smtClean="0"/>
              <a:t>krijg</a:t>
            </a:r>
            <a:r>
              <a:rPr lang="en-US" dirty="0" smtClean="0"/>
              <a:t> je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ziekten</a:t>
            </a:r>
            <a:endParaRPr lang="en-US" dirty="0" smtClean="0"/>
          </a:p>
          <a:p>
            <a:r>
              <a:rPr lang="en-US" dirty="0" smtClean="0"/>
              <a:t>Wit </a:t>
            </a:r>
            <a:r>
              <a:rPr lang="en-US" dirty="0" err="1" smtClean="0"/>
              <a:t>asbest</a:t>
            </a:r>
            <a:r>
              <a:rPr lang="en-US" dirty="0" smtClean="0"/>
              <a:t> is </a:t>
            </a:r>
            <a:r>
              <a:rPr lang="en-US" dirty="0" err="1" smtClean="0"/>
              <a:t>veilig</a:t>
            </a:r>
            <a:endParaRPr lang="en-US" dirty="0" smtClean="0"/>
          </a:p>
          <a:p>
            <a:r>
              <a:rPr lang="en-US" dirty="0" smtClean="0"/>
              <a:t>Na </a:t>
            </a:r>
            <a:r>
              <a:rPr lang="en-US" dirty="0" err="1" smtClean="0"/>
              <a:t>eventuele</a:t>
            </a:r>
            <a:r>
              <a:rPr lang="en-US" dirty="0" smtClean="0"/>
              <a:t> </a:t>
            </a:r>
            <a:r>
              <a:rPr lang="en-US" dirty="0" err="1" smtClean="0"/>
              <a:t>blootstelling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je </a:t>
            </a:r>
            <a:r>
              <a:rPr lang="en-US" dirty="0" err="1" smtClean="0"/>
              <a:t>jaarlijks</a:t>
            </a:r>
            <a:r>
              <a:rPr lang="en-US" dirty="0" smtClean="0"/>
              <a:t> </a:t>
            </a:r>
            <a:r>
              <a:rPr lang="en-US" dirty="0" err="1" smtClean="0"/>
              <a:t>gecontroleerd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en-US" dirty="0" smtClean="0"/>
          </a:p>
          <a:p>
            <a:r>
              <a:rPr lang="en-US" dirty="0" smtClean="0"/>
              <a:t>Long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door </a:t>
            </a:r>
            <a:r>
              <a:rPr lang="en-US" dirty="0" err="1" smtClean="0"/>
              <a:t>elke</a:t>
            </a:r>
            <a:r>
              <a:rPr lang="en-US" dirty="0" smtClean="0"/>
              <a:t> </a:t>
            </a:r>
            <a:r>
              <a:rPr lang="en-US" dirty="0" err="1" smtClean="0"/>
              <a:t>asbest</a:t>
            </a:r>
            <a:r>
              <a:rPr lang="en-US" dirty="0" smtClean="0"/>
              <a:t> </a:t>
            </a:r>
            <a:r>
              <a:rPr lang="en-US" dirty="0" err="1" smtClean="0"/>
              <a:t>blootstelling</a:t>
            </a:r>
            <a:endParaRPr lang="en-US" dirty="0" smtClean="0"/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asbest</a:t>
            </a:r>
            <a:r>
              <a:rPr lang="en-US" dirty="0" smtClean="0"/>
              <a:t> in </a:t>
            </a:r>
            <a:r>
              <a:rPr lang="en-US" dirty="0" err="1" smtClean="0"/>
              <a:t>huis</a:t>
            </a:r>
            <a:r>
              <a:rPr lang="en-US" dirty="0" smtClean="0"/>
              <a:t> en op het </a:t>
            </a:r>
            <a:r>
              <a:rPr lang="en-US" dirty="0" err="1" smtClean="0"/>
              <a:t>werk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verwijderd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7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ASBEST en ZIEKTEN [FEITEN]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Asbest</a:t>
            </a:r>
            <a:r>
              <a:rPr lang="en-US" dirty="0" smtClean="0"/>
              <a:t> </a:t>
            </a:r>
            <a:r>
              <a:rPr lang="en-US" dirty="0" err="1" smtClean="0"/>
              <a:t>expositie</a:t>
            </a:r>
            <a:r>
              <a:rPr lang="en-US" dirty="0" smtClean="0"/>
              <a:t> is </a:t>
            </a:r>
            <a:r>
              <a:rPr lang="en-US" dirty="0" err="1" smtClean="0"/>
              <a:t>zorgwekkend</a:t>
            </a:r>
            <a:endParaRPr lang="en-US" dirty="0" smtClean="0"/>
          </a:p>
          <a:p>
            <a:r>
              <a:rPr lang="en-US" dirty="0" err="1" smtClean="0"/>
              <a:t>Duur</a:t>
            </a:r>
            <a:r>
              <a:rPr lang="en-US" dirty="0" smtClean="0"/>
              <a:t> van </a:t>
            </a:r>
            <a:r>
              <a:rPr lang="en-US" dirty="0" err="1" smtClean="0"/>
              <a:t>blootstelling</a:t>
            </a:r>
            <a:r>
              <a:rPr lang="en-US" dirty="0" smtClean="0"/>
              <a:t> en </a:t>
            </a:r>
            <a:r>
              <a:rPr lang="en-US" dirty="0" err="1" smtClean="0"/>
              <a:t>intensiteit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endParaRPr lang="en-US" dirty="0" smtClean="0"/>
          </a:p>
          <a:p>
            <a:r>
              <a:rPr lang="en-US" dirty="0" err="1" smtClean="0"/>
              <a:t>Genetische</a:t>
            </a:r>
            <a:r>
              <a:rPr lang="en-US" dirty="0" smtClean="0"/>
              <a:t> </a:t>
            </a:r>
            <a:r>
              <a:rPr lang="en-US" dirty="0" err="1" smtClean="0"/>
              <a:t>aanleg</a:t>
            </a:r>
            <a:r>
              <a:rPr lang="en-US" dirty="0" smtClean="0"/>
              <a:t> is </a:t>
            </a:r>
            <a:r>
              <a:rPr lang="en-US" dirty="0" err="1" smtClean="0"/>
              <a:t>waarschijnlijk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endParaRPr lang="en-US" dirty="0" smtClean="0"/>
          </a:p>
          <a:p>
            <a:r>
              <a:rPr lang="en-US" dirty="0" err="1" smtClean="0"/>
              <a:t>Incubatie</a:t>
            </a:r>
            <a:r>
              <a:rPr lang="en-US" dirty="0" smtClean="0"/>
              <a:t> </a:t>
            </a:r>
            <a:r>
              <a:rPr lang="en-US" dirty="0" err="1" smtClean="0"/>
              <a:t>tijden</a:t>
            </a:r>
            <a:r>
              <a:rPr lang="en-US" dirty="0" smtClean="0"/>
              <a:t> </a:t>
            </a:r>
            <a:r>
              <a:rPr lang="en-US" dirty="0" err="1" smtClean="0"/>
              <a:t>varieren</a:t>
            </a:r>
            <a:r>
              <a:rPr lang="en-US" dirty="0" smtClean="0"/>
              <a:t> van 10 tot 45 </a:t>
            </a:r>
            <a:r>
              <a:rPr lang="en-US" dirty="0" err="1" smtClean="0"/>
              <a:t>jaar</a:t>
            </a:r>
            <a:endParaRPr lang="en-US" dirty="0" smtClean="0"/>
          </a:p>
          <a:p>
            <a:r>
              <a:rPr lang="en-US" dirty="0" err="1" smtClean="0"/>
              <a:t>Blauw</a:t>
            </a:r>
            <a:r>
              <a:rPr lang="en-US" dirty="0" smtClean="0"/>
              <a:t> </a:t>
            </a:r>
            <a:r>
              <a:rPr lang="en-US" dirty="0" err="1" smtClean="0"/>
              <a:t>asbest</a:t>
            </a:r>
            <a:r>
              <a:rPr lang="en-US" dirty="0" smtClean="0"/>
              <a:t> is </a:t>
            </a:r>
            <a:r>
              <a:rPr lang="en-US" dirty="0" err="1" smtClean="0"/>
              <a:t>gevaarlijker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wit </a:t>
            </a:r>
            <a:r>
              <a:rPr lang="en-US" dirty="0" err="1" smtClean="0"/>
              <a:t>asbest</a:t>
            </a:r>
            <a:endParaRPr lang="en-US" dirty="0" smtClean="0"/>
          </a:p>
          <a:p>
            <a:r>
              <a:rPr lang="en-US" dirty="0" err="1" smtClean="0"/>
              <a:t>Asbest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uitgebreidt</a:t>
            </a:r>
            <a:r>
              <a:rPr lang="en-US" dirty="0" smtClean="0"/>
              <a:t> </a:t>
            </a:r>
            <a:r>
              <a:rPr lang="en-US" dirty="0" err="1" smtClean="0"/>
              <a:t>gedolven</a:t>
            </a:r>
            <a:r>
              <a:rPr lang="en-US" dirty="0" smtClean="0"/>
              <a:t> en </a:t>
            </a:r>
            <a:r>
              <a:rPr lang="en-US" dirty="0" err="1" smtClean="0"/>
              <a:t>verhandeld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8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ASBEST en ZIEKTEN [FABELS]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Asbestose</a:t>
            </a:r>
            <a:r>
              <a:rPr lang="en-US" dirty="0" smtClean="0"/>
              <a:t> is </a:t>
            </a:r>
            <a:r>
              <a:rPr lang="en-US" dirty="0" err="1" smtClean="0"/>
              <a:t>gemakkelijk</a:t>
            </a:r>
            <a:r>
              <a:rPr lang="en-US" dirty="0" smtClean="0"/>
              <a:t> vast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stellen</a:t>
            </a:r>
            <a:endParaRPr lang="en-US" dirty="0" smtClean="0"/>
          </a:p>
          <a:p>
            <a:r>
              <a:rPr lang="en-US" dirty="0" err="1" smtClean="0"/>
              <a:t>Pleurale</a:t>
            </a:r>
            <a:r>
              <a:rPr lang="en-US" dirty="0" smtClean="0"/>
              <a:t> plaques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voorstadium</a:t>
            </a:r>
            <a:r>
              <a:rPr lang="en-US" dirty="0" smtClean="0"/>
              <a:t> van </a:t>
            </a:r>
            <a:r>
              <a:rPr lang="en-US" dirty="0" err="1" smtClean="0"/>
              <a:t>kanker</a:t>
            </a:r>
            <a:endParaRPr lang="en-US" dirty="0" smtClean="0"/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mesotheliomen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veroorzaakt</a:t>
            </a:r>
            <a:r>
              <a:rPr lang="en-US" dirty="0" smtClean="0"/>
              <a:t> door </a:t>
            </a:r>
            <a:r>
              <a:rPr lang="en-US" dirty="0" err="1" smtClean="0"/>
              <a:t>asbest</a:t>
            </a:r>
            <a:endParaRPr lang="en-US" dirty="0" smtClean="0"/>
          </a:p>
          <a:p>
            <a:r>
              <a:rPr lang="en-US" dirty="0" err="1" smtClean="0"/>
              <a:t>Mondkapjes</a:t>
            </a:r>
            <a:r>
              <a:rPr lang="en-US" dirty="0" smtClean="0"/>
              <a:t> </a:t>
            </a:r>
            <a:r>
              <a:rPr lang="en-US" dirty="0" err="1" smtClean="0"/>
              <a:t>beschermen</a:t>
            </a:r>
            <a:r>
              <a:rPr lang="en-US" dirty="0" smtClean="0"/>
              <a:t> </a:t>
            </a:r>
            <a:r>
              <a:rPr lang="en-US" dirty="0" err="1" smtClean="0"/>
              <a:t>voldoende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asbest</a:t>
            </a:r>
            <a:r>
              <a:rPr lang="en-US" dirty="0" smtClean="0"/>
              <a:t> </a:t>
            </a:r>
            <a:r>
              <a:rPr lang="en-US" dirty="0" err="1" smtClean="0"/>
              <a:t>vezels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5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MESOTHELIOOM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9273" y="1183446"/>
            <a:ext cx="8317527" cy="531549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Kwaadaardige</a:t>
            </a:r>
            <a:r>
              <a:rPr lang="en-US" dirty="0" smtClean="0"/>
              <a:t> tumor van de </a:t>
            </a:r>
            <a:r>
              <a:rPr lang="en-US" dirty="0" err="1" smtClean="0"/>
              <a:t>sereuze</a:t>
            </a:r>
            <a:r>
              <a:rPr lang="en-US" dirty="0" smtClean="0"/>
              <a:t> </a:t>
            </a:r>
            <a:r>
              <a:rPr lang="en-US" dirty="0" err="1" smtClean="0"/>
              <a:t>vliezen</a:t>
            </a:r>
            <a:r>
              <a:rPr lang="en-US" dirty="0" smtClean="0"/>
              <a:t>.  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vliezen</a:t>
            </a:r>
            <a:r>
              <a:rPr lang="en-US" dirty="0" smtClean="0"/>
              <a:t> die de </a:t>
            </a:r>
            <a:r>
              <a:rPr lang="en-US" dirty="0" err="1" smtClean="0"/>
              <a:t>binnezijde</a:t>
            </a:r>
            <a:r>
              <a:rPr lang="en-US" dirty="0" smtClean="0"/>
              <a:t> van </a:t>
            </a:r>
            <a:r>
              <a:rPr lang="en-US" dirty="0" err="1" smtClean="0"/>
              <a:t>lichaamsholten</a:t>
            </a:r>
            <a:r>
              <a:rPr lang="en-US" dirty="0" smtClean="0"/>
              <a:t> en de </a:t>
            </a:r>
            <a:r>
              <a:rPr lang="en-US" dirty="0" err="1" smtClean="0"/>
              <a:t>buitenzijden</a:t>
            </a:r>
            <a:r>
              <a:rPr lang="en-US" dirty="0" smtClean="0"/>
              <a:t> van </a:t>
            </a:r>
            <a:r>
              <a:rPr lang="en-US" dirty="0" err="1" smtClean="0"/>
              <a:t>organen</a:t>
            </a:r>
            <a:r>
              <a:rPr lang="en-US" dirty="0" smtClean="0"/>
              <a:t> </a:t>
            </a:r>
            <a:r>
              <a:rPr lang="en-US" dirty="0" err="1" smtClean="0"/>
              <a:t>bekleden</a:t>
            </a:r>
            <a:endParaRPr lang="en-US" dirty="0" smtClean="0"/>
          </a:p>
          <a:p>
            <a:r>
              <a:rPr lang="en-US" dirty="0" err="1" smtClean="0"/>
              <a:t>Sereuze</a:t>
            </a:r>
            <a:r>
              <a:rPr lang="en-US" dirty="0" smtClean="0"/>
              <a:t> </a:t>
            </a:r>
            <a:r>
              <a:rPr lang="en-US" dirty="0" err="1" smtClean="0"/>
              <a:t>vliezen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: </a:t>
            </a:r>
            <a:r>
              <a:rPr lang="en-US" dirty="0" err="1" smtClean="0"/>
              <a:t>borstvlies,buikvlies</a:t>
            </a:r>
            <a:r>
              <a:rPr lang="en-US" dirty="0" smtClean="0"/>
              <a:t>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</a:t>
            </a:r>
            <a:r>
              <a:rPr lang="en-US" dirty="0" err="1" smtClean="0"/>
              <a:t>hartzakje,teelbalvlies</a:t>
            </a:r>
            <a:endParaRPr lang="en-US" dirty="0" smtClean="0"/>
          </a:p>
          <a:p>
            <a:r>
              <a:rPr lang="en-US" dirty="0" err="1" smtClean="0"/>
              <a:t>Ontstaat</a:t>
            </a:r>
            <a:r>
              <a:rPr lang="en-US" dirty="0" smtClean="0"/>
              <a:t> in de </a:t>
            </a:r>
            <a:r>
              <a:rPr lang="en-US" dirty="0" err="1" smtClean="0"/>
              <a:t>meeste</a:t>
            </a:r>
            <a:r>
              <a:rPr lang="en-US" dirty="0" smtClean="0"/>
              <a:t> </a:t>
            </a:r>
            <a:r>
              <a:rPr lang="en-US" dirty="0" err="1" smtClean="0"/>
              <a:t>gevallen</a:t>
            </a:r>
            <a:r>
              <a:rPr lang="en-US" dirty="0" smtClean="0"/>
              <a:t> in het </a:t>
            </a:r>
            <a:r>
              <a:rPr lang="en-US" dirty="0" err="1" smtClean="0"/>
              <a:t>mesotheel</a:t>
            </a:r>
            <a:r>
              <a:rPr lang="en-US" dirty="0" smtClean="0"/>
              <a:t> van de </a:t>
            </a:r>
            <a:r>
              <a:rPr lang="en-US" dirty="0" err="1" smtClean="0"/>
              <a:t>borstvliezen</a:t>
            </a:r>
            <a:r>
              <a:rPr lang="en-US" dirty="0" smtClean="0"/>
              <a:t>[</a:t>
            </a:r>
            <a:r>
              <a:rPr lang="en-US" dirty="0" err="1" smtClean="0"/>
              <a:t>longvliezen</a:t>
            </a:r>
            <a:r>
              <a:rPr lang="en-US" dirty="0" smtClean="0"/>
              <a:t>].    In 5 % van de </a:t>
            </a:r>
            <a:r>
              <a:rPr lang="en-US" dirty="0" err="1" smtClean="0"/>
              <a:t>patienten</a:t>
            </a:r>
            <a:r>
              <a:rPr lang="en-US" dirty="0" smtClean="0"/>
              <a:t> zit het in het </a:t>
            </a:r>
            <a:r>
              <a:rPr lang="en-US" dirty="0" err="1" smtClean="0"/>
              <a:t>buikvlies</a:t>
            </a:r>
            <a:endParaRPr lang="en-US" dirty="0" smtClean="0"/>
          </a:p>
          <a:p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asbestkanker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603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MESOTHELIOOM</a:t>
            </a:r>
            <a:endParaRPr lang="en-US" dirty="0"/>
          </a:p>
        </p:txBody>
      </p:sp>
      <p:pic>
        <p:nvPicPr>
          <p:cNvPr id="6" name="Content Placeholder 5" descr="20160115_DET_borstk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r="4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229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iewe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Asbest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verzamelnaam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aantal</a:t>
            </a:r>
            <a:r>
              <a:rPr lang="en-US" dirty="0" smtClean="0"/>
              <a:t> in de </a:t>
            </a:r>
            <a:r>
              <a:rPr lang="en-US" dirty="0" err="1" smtClean="0"/>
              <a:t>natuur</a:t>
            </a:r>
            <a:r>
              <a:rPr lang="en-US" dirty="0" smtClean="0"/>
              <a:t> </a:t>
            </a:r>
            <a:r>
              <a:rPr lang="en-US" dirty="0" err="1" smtClean="0"/>
              <a:t>voorkomende</a:t>
            </a:r>
            <a:r>
              <a:rPr lang="en-US" dirty="0" smtClean="0"/>
              <a:t> </a:t>
            </a:r>
            <a:r>
              <a:rPr lang="en-US" dirty="0" err="1" smtClean="0"/>
              <a:t>mineralen</a:t>
            </a:r>
            <a:r>
              <a:rPr lang="en-US" dirty="0"/>
              <a:t>/</a:t>
            </a:r>
            <a:r>
              <a:rPr lang="en-US" dirty="0" err="1" smtClean="0"/>
              <a:t>silicaten</a:t>
            </a:r>
            <a:endParaRPr lang="en-US" dirty="0" smtClean="0"/>
          </a:p>
          <a:p>
            <a:r>
              <a:rPr lang="en-US" dirty="0" err="1" smtClean="0"/>
              <a:t>Zij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opgebouwd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fijne</a:t>
            </a:r>
            <a:r>
              <a:rPr lang="en-US" dirty="0" smtClean="0"/>
              <a:t>, </a:t>
            </a:r>
            <a:r>
              <a:rPr lang="en-US" dirty="0" err="1" smtClean="0"/>
              <a:t>microscopische</a:t>
            </a:r>
            <a:r>
              <a:rPr lang="en-US" dirty="0" smtClean="0"/>
              <a:t>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vezels</a:t>
            </a:r>
            <a:endParaRPr lang="en-US" dirty="0" smtClean="0"/>
          </a:p>
          <a:p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vezels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zij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met het </a:t>
            </a:r>
            <a:r>
              <a:rPr lang="en-US" dirty="0" err="1" smtClean="0"/>
              <a:t>blote</a:t>
            </a:r>
            <a:r>
              <a:rPr lang="en-US" dirty="0" smtClean="0"/>
              <a:t> </a:t>
            </a:r>
            <a:r>
              <a:rPr lang="en-US" dirty="0" err="1" smtClean="0"/>
              <a:t>oog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3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ie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nl2014_Borstvlieskanker_Aantal_MV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270000"/>
            <a:ext cx="42862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4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nl2014_Borstvlieskanker_Aantal_leeftijd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28270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6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iew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MESOTHELIOOM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028"/>
            <a:ext cx="8229600" cy="5080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       </a:t>
            </a:r>
            <a:r>
              <a:rPr lang="en-US" dirty="0" err="1" smtClean="0"/>
              <a:t>Symptomen</a:t>
            </a:r>
            <a:r>
              <a:rPr lang="en-US" dirty="0" smtClean="0"/>
              <a:t> en </a:t>
            </a:r>
            <a:r>
              <a:rPr lang="en-US" dirty="0" err="1" smtClean="0"/>
              <a:t>klachten</a:t>
            </a:r>
            <a:endParaRPr lang="en-US" dirty="0" smtClean="0"/>
          </a:p>
          <a:p>
            <a:r>
              <a:rPr lang="en-US" dirty="0" err="1" smtClean="0"/>
              <a:t>Pijn</a:t>
            </a:r>
            <a:r>
              <a:rPr lang="en-US" dirty="0" smtClean="0"/>
              <a:t> of </a:t>
            </a:r>
            <a:r>
              <a:rPr lang="en-US" dirty="0" err="1" smtClean="0"/>
              <a:t>onaangenaam</a:t>
            </a:r>
            <a:r>
              <a:rPr lang="en-US" dirty="0" smtClean="0"/>
              <a:t> </a:t>
            </a:r>
            <a:r>
              <a:rPr lang="en-US" dirty="0" err="1" smtClean="0"/>
              <a:t>gevoel</a:t>
            </a:r>
            <a:r>
              <a:rPr lang="en-US" dirty="0" smtClean="0"/>
              <a:t> in de </a:t>
            </a:r>
            <a:r>
              <a:rPr lang="en-US" dirty="0" err="1" smtClean="0"/>
              <a:t>borstkas</a:t>
            </a:r>
            <a:endParaRPr lang="en-US" dirty="0" smtClean="0"/>
          </a:p>
          <a:p>
            <a:r>
              <a:rPr lang="en-US" dirty="0" err="1" smtClean="0"/>
              <a:t>Kortademigheid</a:t>
            </a:r>
            <a:endParaRPr lang="en-US" dirty="0" smtClean="0"/>
          </a:p>
          <a:p>
            <a:r>
              <a:rPr lang="en-US" dirty="0" err="1" smtClean="0"/>
              <a:t>Hoesten</a:t>
            </a:r>
            <a:endParaRPr lang="en-US" dirty="0" smtClean="0"/>
          </a:p>
          <a:p>
            <a:r>
              <a:rPr lang="en-US" dirty="0" err="1" smtClean="0"/>
              <a:t>Eenzijdige</a:t>
            </a:r>
            <a:r>
              <a:rPr lang="en-US" dirty="0" smtClean="0"/>
              <a:t> </a:t>
            </a:r>
            <a:r>
              <a:rPr lang="en-US" dirty="0" err="1" smtClean="0"/>
              <a:t>inkrimping</a:t>
            </a:r>
            <a:r>
              <a:rPr lang="en-US" dirty="0" smtClean="0"/>
              <a:t> van de </a:t>
            </a:r>
            <a:r>
              <a:rPr lang="en-US" dirty="0" err="1" smtClean="0"/>
              <a:t>borstkas</a:t>
            </a:r>
            <a:endParaRPr lang="en-US" dirty="0" smtClean="0"/>
          </a:p>
          <a:p>
            <a:r>
              <a:rPr lang="en-US" dirty="0" err="1" smtClean="0"/>
              <a:t>Zwelling</a:t>
            </a:r>
            <a:r>
              <a:rPr lang="en-US" dirty="0" smtClean="0"/>
              <a:t> op de </a:t>
            </a:r>
            <a:r>
              <a:rPr lang="en-US" dirty="0" err="1" smtClean="0"/>
              <a:t>borstkas</a:t>
            </a:r>
            <a:endParaRPr lang="en-US" dirty="0" smtClean="0"/>
          </a:p>
          <a:p>
            <a:r>
              <a:rPr lang="en-US" dirty="0" err="1" smtClean="0"/>
              <a:t>Moeilijk</a:t>
            </a:r>
            <a:r>
              <a:rPr lang="en-US" dirty="0" smtClean="0"/>
              <a:t> </a:t>
            </a:r>
            <a:r>
              <a:rPr lang="en-US" dirty="0" err="1" smtClean="0"/>
              <a:t>slikken</a:t>
            </a:r>
            <a:endParaRPr lang="en-US" dirty="0" smtClean="0"/>
          </a:p>
          <a:p>
            <a:r>
              <a:rPr lang="en-US" dirty="0" err="1" smtClean="0"/>
              <a:t>Vermoeiheid</a:t>
            </a:r>
            <a:endParaRPr lang="en-US" dirty="0" smtClean="0"/>
          </a:p>
          <a:p>
            <a:r>
              <a:rPr lang="en-US" dirty="0" err="1" smtClean="0"/>
              <a:t>Slechte</a:t>
            </a:r>
            <a:r>
              <a:rPr lang="en-US" dirty="0" smtClean="0"/>
              <a:t> </a:t>
            </a:r>
            <a:r>
              <a:rPr lang="en-US" dirty="0" err="1" smtClean="0"/>
              <a:t>eetlust</a:t>
            </a:r>
            <a:endParaRPr lang="en-US" dirty="0" smtClean="0"/>
          </a:p>
          <a:p>
            <a:r>
              <a:rPr lang="en-US" dirty="0" err="1"/>
              <a:t>G</a:t>
            </a:r>
            <a:r>
              <a:rPr lang="en-US" dirty="0" err="1" smtClean="0"/>
              <a:t>ewichtsverlies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1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MESOTHELIOOM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Diagnose</a:t>
            </a:r>
          </a:p>
          <a:p>
            <a:r>
              <a:rPr lang="en-US" dirty="0" smtClean="0"/>
              <a:t>NIET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borst</a:t>
            </a:r>
            <a:r>
              <a:rPr lang="en-US" dirty="0" smtClean="0"/>
              <a:t> </a:t>
            </a:r>
            <a:r>
              <a:rPr lang="en-US" dirty="0" err="1" smtClean="0"/>
              <a:t>rontgen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endParaRPr lang="en-US" dirty="0" smtClean="0"/>
          </a:p>
          <a:p>
            <a:r>
              <a:rPr lang="en-US" dirty="0" smtClean="0"/>
              <a:t>NIET met </a:t>
            </a:r>
            <a:r>
              <a:rPr lang="en-US" dirty="0" err="1" smtClean="0"/>
              <a:t>cytologie</a:t>
            </a:r>
            <a:endParaRPr lang="en-US" dirty="0" smtClean="0"/>
          </a:p>
          <a:p>
            <a:r>
              <a:rPr lang="en-US" dirty="0" smtClean="0"/>
              <a:t>NIET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</a:t>
            </a:r>
            <a:r>
              <a:rPr lang="en-US" dirty="0" err="1" smtClean="0"/>
              <a:t>anamnese</a:t>
            </a:r>
            <a:endParaRPr lang="en-US" dirty="0" smtClean="0"/>
          </a:p>
          <a:p>
            <a:r>
              <a:rPr lang="en-US" dirty="0" err="1" smtClean="0"/>
              <a:t>Histologie</a:t>
            </a:r>
            <a:r>
              <a:rPr lang="en-US" dirty="0" smtClean="0"/>
              <a:t> </a:t>
            </a:r>
            <a:r>
              <a:rPr lang="en-US" dirty="0" err="1" smtClean="0"/>
              <a:t>beoordeling</a:t>
            </a:r>
            <a:r>
              <a:rPr lang="en-US" dirty="0" smtClean="0"/>
              <a:t> door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deskundigen</a:t>
            </a:r>
            <a:r>
              <a:rPr lang="en-US" dirty="0" smtClean="0"/>
              <a:t> panel</a:t>
            </a:r>
          </a:p>
          <a:p>
            <a:r>
              <a:rPr lang="en-US" dirty="0" err="1" smtClean="0"/>
              <a:t>Beroep</a:t>
            </a:r>
            <a:endParaRPr lang="en-US" dirty="0" smtClean="0"/>
          </a:p>
          <a:p>
            <a:r>
              <a:rPr lang="en-US" dirty="0" err="1" smtClean="0"/>
              <a:t>Bloedige</a:t>
            </a:r>
            <a:r>
              <a:rPr lang="en-US" dirty="0" smtClean="0"/>
              <a:t> </a:t>
            </a:r>
            <a:r>
              <a:rPr lang="en-US" dirty="0" err="1" smtClean="0"/>
              <a:t>pleurapunctie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3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nl2014_Borstvlieskanker_Overleving_Stadium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28270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5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Mesothelioom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in 2015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piek</a:t>
            </a:r>
            <a:r>
              <a:rPr lang="en-US" dirty="0" smtClean="0"/>
              <a:t> </a:t>
            </a:r>
            <a:r>
              <a:rPr lang="en-US" dirty="0" err="1" smtClean="0"/>
              <a:t>bereikt</a:t>
            </a:r>
            <a:r>
              <a:rPr lang="en-US" dirty="0" smtClean="0"/>
              <a:t> met </a:t>
            </a:r>
            <a:r>
              <a:rPr lang="en-US" dirty="0" err="1" smtClean="0"/>
              <a:t>gemiddeld</a:t>
            </a:r>
            <a:r>
              <a:rPr lang="en-US" dirty="0" smtClean="0"/>
              <a:t> 500 </a:t>
            </a:r>
            <a:r>
              <a:rPr lang="en-US" dirty="0" err="1" smtClean="0"/>
              <a:t>doden</a:t>
            </a:r>
            <a:r>
              <a:rPr lang="en-US" dirty="0" smtClean="0"/>
              <a:t> per </a:t>
            </a:r>
            <a:r>
              <a:rPr lang="en-US" dirty="0" err="1" smtClean="0"/>
              <a:t>jaar</a:t>
            </a:r>
            <a:endParaRPr lang="en-US" dirty="0" smtClean="0"/>
          </a:p>
          <a:p>
            <a:r>
              <a:rPr lang="en-US" dirty="0" err="1" smtClean="0"/>
              <a:t>Komend</a:t>
            </a:r>
            <a:r>
              <a:rPr lang="en-US" dirty="0" smtClean="0"/>
              <a:t> </a:t>
            </a:r>
            <a:r>
              <a:rPr lang="en-US" dirty="0" err="1" smtClean="0"/>
              <a:t>decenium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waarschijnlijk</a:t>
            </a:r>
            <a:r>
              <a:rPr lang="en-US" dirty="0" smtClean="0"/>
              <a:t> </a:t>
            </a:r>
            <a:r>
              <a:rPr lang="en-US" dirty="0" err="1" smtClean="0"/>
              <a:t>dalen</a:t>
            </a:r>
            <a:r>
              <a:rPr lang="en-US" dirty="0" smtClean="0"/>
              <a:t> tot maximum 100 </a:t>
            </a:r>
            <a:r>
              <a:rPr lang="en-US" dirty="0" err="1" smtClean="0"/>
              <a:t>doden</a:t>
            </a:r>
            <a:r>
              <a:rPr lang="en-US" dirty="0" smtClean="0"/>
              <a:t> per </a:t>
            </a:r>
            <a:r>
              <a:rPr lang="en-US" dirty="0" err="1" smtClean="0"/>
              <a:t>jaar</a:t>
            </a:r>
            <a:endParaRPr lang="en-US" dirty="0" smtClean="0"/>
          </a:p>
          <a:p>
            <a:r>
              <a:rPr lang="en-US" dirty="0" err="1" smtClean="0"/>
              <a:t>Latentie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blootstelling</a:t>
            </a:r>
            <a:r>
              <a:rPr lang="en-US" dirty="0" smtClean="0"/>
              <a:t> en </a:t>
            </a:r>
            <a:r>
              <a:rPr lang="en-US" dirty="0" err="1" smtClean="0"/>
              <a:t>klinische</a:t>
            </a:r>
            <a:r>
              <a:rPr lang="en-US" dirty="0" smtClean="0"/>
              <a:t> </a:t>
            </a:r>
            <a:r>
              <a:rPr lang="en-US" dirty="0" err="1" smtClean="0"/>
              <a:t>symptomen</a:t>
            </a:r>
            <a:r>
              <a:rPr lang="en-US" dirty="0" smtClean="0"/>
              <a:t> is </a:t>
            </a:r>
            <a:r>
              <a:rPr lang="en-US" dirty="0" err="1" smtClean="0"/>
              <a:t>ruim</a:t>
            </a:r>
            <a:r>
              <a:rPr lang="en-US" dirty="0" smtClean="0"/>
              <a:t> 40 </a:t>
            </a:r>
            <a:r>
              <a:rPr lang="en-US" dirty="0" err="1" smtClean="0"/>
              <a:t>jaar</a:t>
            </a:r>
            <a:endParaRPr lang="en-US" dirty="0" smtClean="0"/>
          </a:p>
          <a:p>
            <a:r>
              <a:rPr lang="en-US" dirty="0" err="1" smtClean="0"/>
              <a:t>Asbest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blijven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in met name </a:t>
            </a:r>
            <a:r>
              <a:rPr lang="en-US" dirty="0" err="1" smtClean="0"/>
              <a:t>ontwikkelingslanden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enige</a:t>
            </a:r>
            <a:r>
              <a:rPr lang="en-US" dirty="0" smtClean="0"/>
              <a:t> </a:t>
            </a:r>
            <a:r>
              <a:rPr lang="en-US" dirty="0" err="1" smtClean="0"/>
              <a:t>wetgeving</a:t>
            </a:r>
            <a:r>
              <a:rPr lang="en-US" dirty="0" smtClean="0"/>
              <a:t> </a:t>
            </a:r>
            <a:r>
              <a:rPr lang="en-US" dirty="0" err="1" smtClean="0"/>
              <a:t>rond</a:t>
            </a:r>
            <a:r>
              <a:rPr lang="en-US" dirty="0" smtClean="0"/>
              <a:t> </a:t>
            </a:r>
            <a:r>
              <a:rPr lang="en-US" dirty="0" err="1" smtClean="0"/>
              <a:t>bescherming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ASBESTBLOOTSTELLING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MAAR ………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hoe </a:t>
            </a:r>
            <a:r>
              <a:rPr lang="en-US" dirty="0" err="1" smtClean="0"/>
              <a:t>gevaarlijk</a:t>
            </a:r>
            <a:r>
              <a:rPr lang="en-US" dirty="0" smtClean="0"/>
              <a:t> is het </a:t>
            </a:r>
            <a:r>
              <a:rPr lang="en-US" dirty="0" err="1" smtClean="0"/>
              <a:t>inademen</a:t>
            </a:r>
            <a:r>
              <a:rPr lang="en-US" dirty="0" smtClean="0"/>
              <a:t> van </a:t>
            </a:r>
            <a:r>
              <a:rPr lang="en-US" dirty="0" err="1" smtClean="0"/>
              <a:t>asbestvezels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wij</a:t>
            </a:r>
            <a:r>
              <a:rPr lang="en-US" dirty="0" smtClean="0"/>
              <a:t> de </a:t>
            </a:r>
            <a:r>
              <a:rPr lang="en-US" dirty="0" err="1" smtClean="0"/>
              <a:t>risico’s</a:t>
            </a:r>
            <a:r>
              <a:rPr lang="en-US" dirty="0" smtClean="0"/>
              <a:t> </a:t>
            </a:r>
            <a:r>
              <a:rPr lang="en-US" dirty="0" err="1" smtClean="0"/>
              <a:t>afwegen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risico’s</a:t>
            </a:r>
            <a:r>
              <a:rPr lang="en-US" dirty="0" smtClean="0"/>
              <a:t> , die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slachtoffers</a:t>
            </a:r>
            <a:r>
              <a:rPr lang="en-US" dirty="0" smtClean="0"/>
              <a:t> </a:t>
            </a:r>
            <a:r>
              <a:rPr lang="en-US" dirty="0" err="1" smtClean="0"/>
              <a:t>veroorzaken</a:t>
            </a:r>
            <a:r>
              <a:rPr lang="en-US" dirty="0" smtClean="0"/>
              <a:t> [RIVM rapport “</a:t>
            </a:r>
            <a:r>
              <a:rPr lang="en-US" dirty="0" err="1" smtClean="0"/>
              <a:t>Nuchter</a:t>
            </a:r>
            <a:r>
              <a:rPr lang="en-US" dirty="0" smtClean="0"/>
              <a:t> </a:t>
            </a:r>
            <a:r>
              <a:rPr lang="en-US" dirty="0" err="1" smtClean="0"/>
              <a:t>omgaan</a:t>
            </a:r>
            <a:r>
              <a:rPr lang="en-US" dirty="0" smtClean="0"/>
              <a:t> met </a:t>
            </a:r>
            <a:r>
              <a:rPr lang="en-US" dirty="0" err="1" smtClean="0"/>
              <a:t>risico’s</a:t>
            </a:r>
            <a:r>
              <a:rPr lang="en-US" dirty="0" smtClean="0"/>
              <a:t>”]</a:t>
            </a:r>
          </a:p>
        </p:txBody>
      </p:sp>
    </p:spTree>
    <p:extLst>
      <p:ext uri="{BB962C8B-B14F-4D97-AF65-F5344CB8AC3E}">
        <p14:creationId xmlns:p14="http://schemas.microsoft.com/office/powerpoint/2010/main" val="33256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47483"/>
            <a:ext cx="8229600" cy="116348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Risicofactoren</a:t>
            </a:r>
            <a:r>
              <a:rPr lang="en-US" dirty="0" smtClean="0"/>
              <a:t> in de </a:t>
            </a:r>
            <a:r>
              <a:rPr lang="en-US" dirty="0" err="1" smtClean="0"/>
              <a:t>nederlandse</a:t>
            </a:r>
            <a:r>
              <a:rPr lang="en-US" dirty="0" smtClean="0"/>
              <a:t> </a:t>
            </a:r>
            <a:r>
              <a:rPr lang="en-US" dirty="0" err="1" smtClean="0"/>
              <a:t>samenleving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990182"/>
              </p:ext>
            </p:extLst>
          </p:nvPr>
        </p:nvGraphicFramePr>
        <p:xfrm>
          <a:off x="457200" y="1115460"/>
          <a:ext cx="8229600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RISICOFACTOR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STERFTE / JAAR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DALY’S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Het </a:t>
                      </a:r>
                      <a:r>
                        <a:rPr lang="en-US" dirty="0" err="1" smtClean="0"/>
                        <a:t>roken</a:t>
                      </a:r>
                      <a:r>
                        <a:rPr lang="en-US" dirty="0" smtClean="0"/>
                        <a:t> van </a:t>
                      </a:r>
                      <a:r>
                        <a:rPr lang="en-US" dirty="0" err="1" smtClean="0"/>
                        <a:t>sigaretten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20.000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440.000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overgewicht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8.000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170.000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Lichamelijke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inactiviteit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8.000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135.000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Ongezonde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voeding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7.000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137.000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2.200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52.500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Ongevallen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verkeer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1.200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85.000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luchtverontreiniging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1.300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</a:t>
                      </a:r>
                      <a:r>
                        <a:rPr lang="en-US" baseline="0" dirty="0" smtClean="0"/>
                        <a:t>  1.800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Radon in </a:t>
                      </a:r>
                      <a:r>
                        <a:rPr lang="en-US" dirty="0" err="1" smtClean="0"/>
                        <a:t>huis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7.900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Passief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roken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6.300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Legionella in </a:t>
                      </a:r>
                      <a:r>
                        <a:rPr lang="en-US" dirty="0" err="1" smtClean="0"/>
                        <a:t>drinkwater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80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560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asbestblootstelling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100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450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benzeen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140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bliksem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1,5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Grote </a:t>
                      </a:r>
                      <a:r>
                        <a:rPr lang="en-US" dirty="0" err="1" smtClean="0"/>
                        <a:t>ongevallen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40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48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ASBEST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Asbestvezels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verdelen</a:t>
            </a:r>
            <a:r>
              <a:rPr lang="en-US" dirty="0" smtClean="0"/>
              <a:t> in twee </a:t>
            </a:r>
            <a:r>
              <a:rPr lang="en-US" dirty="0" err="1" smtClean="0"/>
              <a:t>hoofdgroepen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Spiraalvormige,waaronder</a:t>
            </a:r>
            <a:r>
              <a:rPr lang="en-US" dirty="0" smtClean="0"/>
              <a:t> </a:t>
            </a:r>
            <a:r>
              <a:rPr lang="en-US" dirty="0" err="1" smtClean="0"/>
              <a:t>chrysoliet</a:t>
            </a:r>
            <a:r>
              <a:rPr lang="en-US" dirty="0" smtClean="0"/>
              <a:t>[wit </a:t>
            </a:r>
            <a:r>
              <a:rPr lang="en-US" dirty="0" err="1" smtClean="0"/>
              <a:t>asbest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Rechte,waaronder</a:t>
            </a:r>
            <a:r>
              <a:rPr lang="en-US" dirty="0" smtClean="0"/>
              <a:t> </a:t>
            </a:r>
            <a:r>
              <a:rPr lang="en-US" dirty="0" err="1" smtClean="0"/>
              <a:t>crocilodiet</a:t>
            </a:r>
            <a:r>
              <a:rPr lang="en-US" dirty="0" smtClean="0"/>
              <a:t>[</a:t>
            </a:r>
            <a:r>
              <a:rPr lang="en-US" dirty="0" err="1" smtClean="0"/>
              <a:t>blauw</a:t>
            </a:r>
            <a:r>
              <a:rPr lang="en-US" dirty="0" smtClean="0"/>
              <a:t> </a:t>
            </a:r>
            <a:r>
              <a:rPr lang="en-US" dirty="0" err="1" smtClean="0"/>
              <a:t>asbest</a:t>
            </a:r>
            <a:r>
              <a:rPr lang="en-US" dirty="0" smtClean="0"/>
              <a:t>]   </a:t>
            </a:r>
            <a:r>
              <a:rPr lang="en-US" dirty="0" err="1" smtClean="0"/>
              <a:t>amosiet</a:t>
            </a:r>
            <a:r>
              <a:rPr lang="en-US" dirty="0" smtClean="0"/>
              <a:t>[bruin </a:t>
            </a:r>
            <a:r>
              <a:rPr lang="en-US" dirty="0" err="1" smtClean="0"/>
              <a:t>asbest</a:t>
            </a:r>
            <a:r>
              <a:rPr lang="en-US" dirty="0" smtClean="0"/>
              <a:t>],</a:t>
            </a:r>
            <a:r>
              <a:rPr lang="en-US" dirty="0" err="1" smtClean="0"/>
              <a:t>anthophylliet</a:t>
            </a:r>
            <a:r>
              <a:rPr lang="en-US" dirty="0" smtClean="0"/>
              <a:t>[</a:t>
            </a:r>
            <a:r>
              <a:rPr lang="en-US" dirty="0" err="1" smtClean="0"/>
              <a:t>geel</a:t>
            </a:r>
            <a:r>
              <a:rPr lang="en-US" dirty="0" smtClean="0"/>
              <a:t> </a:t>
            </a:r>
            <a:r>
              <a:rPr lang="en-US" dirty="0" err="1" smtClean="0"/>
              <a:t>asbest</a:t>
            </a:r>
            <a:r>
              <a:rPr lang="en-US" dirty="0" smtClean="0"/>
              <a:t>] </a:t>
            </a:r>
            <a:r>
              <a:rPr lang="en-US" dirty="0" err="1" smtClean="0"/>
              <a:t>tremoliet</a:t>
            </a:r>
            <a:r>
              <a:rPr lang="en-US" dirty="0" smtClean="0"/>
              <a:t>[</a:t>
            </a:r>
            <a:r>
              <a:rPr lang="en-US" dirty="0" err="1" smtClean="0"/>
              <a:t>grijs</a:t>
            </a:r>
            <a:r>
              <a:rPr lang="en-US" dirty="0" smtClean="0"/>
              <a:t> </a:t>
            </a:r>
            <a:r>
              <a:rPr lang="en-US" dirty="0" err="1" smtClean="0"/>
              <a:t>asbest</a:t>
            </a:r>
            <a:r>
              <a:rPr lang="en-US" dirty="0" smtClean="0"/>
              <a:t>] en </a:t>
            </a:r>
            <a:r>
              <a:rPr lang="en-US" dirty="0" err="1" smtClean="0"/>
              <a:t>actinoliet</a:t>
            </a:r>
            <a:r>
              <a:rPr lang="en-US" dirty="0" smtClean="0"/>
              <a:t>[</a:t>
            </a:r>
            <a:r>
              <a:rPr lang="en-US" dirty="0" err="1" smtClean="0"/>
              <a:t>groen</a:t>
            </a:r>
            <a:r>
              <a:rPr lang="en-US" dirty="0" smtClean="0"/>
              <a:t> </a:t>
            </a:r>
            <a:r>
              <a:rPr lang="en-US" dirty="0" err="1" smtClean="0"/>
              <a:t>asbest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2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e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0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ASBESTBLOOTSTELLING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STELLING 1</a:t>
            </a:r>
          </a:p>
          <a:p>
            <a:pPr marL="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kans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je door het </a:t>
            </a:r>
            <a:r>
              <a:rPr lang="en-US" dirty="0" err="1" smtClean="0"/>
              <a:t>inademen</a:t>
            </a:r>
            <a:r>
              <a:rPr lang="en-US" dirty="0" smtClean="0"/>
              <a:t> van 1 </a:t>
            </a:r>
            <a:r>
              <a:rPr lang="en-US" dirty="0" err="1" smtClean="0"/>
              <a:t>asbestvezel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krijgt</a:t>
            </a:r>
            <a:r>
              <a:rPr lang="en-US" dirty="0" smtClean="0"/>
              <a:t> is </a:t>
            </a:r>
            <a:r>
              <a:rPr lang="en-US" dirty="0" err="1" smtClean="0"/>
              <a:t>kleiner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de </a:t>
            </a:r>
            <a:r>
              <a:rPr lang="en-US" dirty="0" err="1" smtClean="0"/>
              <a:t>kans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vliegtuig</a:t>
            </a:r>
            <a:r>
              <a:rPr lang="en-US" dirty="0" smtClean="0"/>
              <a:t> op je </a:t>
            </a:r>
            <a:r>
              <a:rPr lang="en-US" dirty="0" err="1" smtClean="0"/>
              <a:t>huis</a:t>
            </a:r>
            <a:r>
              <a:rPr lang="en-US" dirty="0" smtClean="0"/>
              <a:t> </a:t>
            </a:r>
            <a:r>
              <a:rPr lang="en-US" dirty="0" err="1" smtClean="0"/>
              <a:t>valt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                         STELLING 2</a:t>
            </a:r>
          </a:p>
          <a:p>
            <a:pPr marL="0" indent="0">
              <a:buNone/>
            </a:pPr>
            <a:r>
              <a:rPr lang="en-US" dirty="0" smtClean="0"/>
              <a:t>Het </a:t>
            </a:r>
            <a:r>
              <a:rPr lang="en-US" dirty="0" err="1" smtClean="0"/>
              <a:t>asbestsanerigsbeleid</a:t>
            </a:r>
            <a:r>
              <a:rPr lang="en-US" dirty="0" smtClean="0"/>
              <a:t> van de </a:t>
            </a:r>
            <a:r>
              <a:rPr lang="en-US" dirty="0" err="1" smtClean="0"/>
              <a:t>overheid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asbestdaken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2024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verwijderen</a:t>
            </a:r>
            <a:r>
              <a:rPr lang="en-US" dirty="0" smtClean="0"/>
              <a:t> </a:t>
            </a:r>
            <a:r>
              <a:rPr lang="en-US" dirty="0" err="1" smtClean="0"/>
              <a:t>kost</a:t>
            </a:r>
            <a:r>
              <a:rPr lang="en-US" dirty="0" smtClean="0"/>
              <a:t> de </a:t>
            </a:r>
            <a:r>
              <a:rPr lang="en-US" dirty="0" err="1" smtClean="0"/>
              <a:t>samenleving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voor</a:t>
            </a:r>
            <a:r>
              <a:rPr lang="en-US" dirty="0" smtClean="0"/>
              <a:t> elk </a:t>
            </a:r>
            <a:r>
              <a:rPr lang="en-US" dirty="0" err="1" smtClean="0"/>
              <a:t>gewonnen</a:t>
            </a:r>
            <a:r>
              <a:rPr lang="en-US" dirty="0" smtClean="0"/>
              <a:t> </a:t>
            </a:r>
            <a:r>
              <a:rPr lang="en-US" dirty="0" err="1" smtClean="0"/>
              <a:t>levensjaar</a:t>
            </a:r>
            <a:r>
              <a:rPr lang="en-US" dirty="0" smtClean="0"/>
              <a:t> , </a:t>
            </a:r>
            <a:r>
              <a:rPr lang="en-US" dirty="0" err="1" smtClean="0"/>
              <a:t>honderdduizenden</a:t>
            </a:r>
            <a:r>
              <a:rPr lang="en-US" dirty="0" smtClean="0"/>
              <a:t> euro’s die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beter</a:t>
            </a:r>
            <a:r>
              <a:rPr lang="en-US" dirty="0" smtClean="0"/>
              <a:t> </a:t>
            </a:r>
            <a:r>
              <a:rPr lang="en-US" dirty="0" err="1" smtClean="0"/>
              <a:t>besteed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844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paratouchpbandp076345a7720b9f02d1.jpg.pagespeed.ic.6lieSO99v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87" y="912268"/>
            <a:ext cx="8470900" cy="1664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247" y="247842"/>
            <a:ext cx="826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MEEST VOORKOMENDE SOORTEN ASBEST</a:t>
            </a:r>
          </a:p>
          <a:p>
            <a:endParaRPr lang="en-US" dirty="0"/>
          </a:p>
        </p:txBody>
      </p:sp>
      <p:pic>
        <p:nvPicPr>
          <p:cNvPr id="4" name="Picture 3" descr="xparatouchpbandp076345a7720b9f02d2.jpg.pagespeed.ic.GeG0Rlwh1-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7" y="2917124"/>
            <a:ext cx="8516913" cy="1684018"/>
          </a:xfrm>
          <a:prstGeom prst="rect">
            <a:avLst/>
          </a:prstGeom>
        </p:spPr>
      </p:pic>
      <p:pic>
        <p:nvPicPr>
          <p:cNvPr id="5" name="Picture 4" descr="xparatouchpbandp076345a7720b9f02d3.jpg.pagespeed.ic.kyQr3oZvF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7" y="4960029"/>
            <a:ext cx="8581333" cy="16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1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399183">
            <a:off x="-3023040" y="-552575"/>
            <a:ext cx="996657" cy="770271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5" name="Tijdelijke aanduiding voor inhoud 4" descr="mesothelioma-cause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2697" b="-32697"/>
          <a:stretch>
            <a:fillRect/>
          </a:stretch>
        </p:blipFill>
        <p:spPr>
          <a:xfrm>
            <a:off x="3465513" y="273050"/>
            <a:ext cx="5111750" cy="5853113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582792"/>
            <a:ext cx="3008313" cy="4543372"/>
          </a:xfrm>
        </p:spPr>
        <p:txBody>
          <a:bodyPr/>
          <a:lstStyle/>
          <a:p>
            <a:r>
              <a:rPr lang="nl-NL" dirty="0" smtClean="0"/>
              <a:t>ASBEST KAN NA BEWERKING ALLEEN NOG IN HET LABORATORIUM HERKEND WORDEN ALS WIT , BLAUW BRUIN , GEEL , GRIJS OF GROEN ASBEST</a:t>
            </a:r>
          </a:p>
          <a:p>
            <a:endParaRPr lang="nl-NL" dirty="0"/>
          </a:p>
          <a:p>
            <a:r>
              <a:rPr lang="nl-NL" dirty="0" smtClean="0"/>
              <a:t>BLAUW EN BRUIN ASBEST ZIJN HET MEEST GEVAARLIJK</a:t>
            </a:r>
          </a:p>
          <a:p>
            <a:endParaRPr lang="nl-NL" dirty="0"/>
          </a:p>
          <a:p>
            <a:r>
              <a:rPr lang="nl-NL" dirty="0" smtClean="0"/>
              <a:t>NAGENOEG ALLE ASBEST DAT IN NEDERLAND IS GEBRUIKT IS EEN MENGSEL VAN MEERDERE SOORTEN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Wereld</a:t>
            </a:r>
            <a:r>
              <a:rPr lang="en-US" dirty="0" smtClean="0"/>
              <a:t> </a:t>
            </a:r>
            <a:r>
              <a:rPr lang="en-US" dirty="0" err="1" smtClean="0"/>
              <a:t>Asbest</a:t>
            </a:r>
            <a:r>
              <a:rPr lang="en-US" dirty="0" smtClean="0"/>
              <a:t> </a:t>
            </a:r>
            <a:r>
              <a:rPr lang="en-US" dirty="0" err="1" smtClean="0"/>
              <a:t>Productie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viewer 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800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“Oude </a:t>
            </a:r>
            <a:r>
              <a:rPr lang="en-US" dirty="0" err="1" smtClean="0"/>
              <a:t>dagen</a:t>
            </a:r>
            <a:r>
              <a:rPr lang="en-US" dirty="0" smtClean="0"/>
              <a:t>” </a:t>
            </a:r>
            <a:r>
              <a:rPr lang="en-US" dirty="0" err="1" smtClean="0"/>
              <a:t>Australie</a:t>
            </a:r>
            <a:endParaRPr lang="en-US" dirty="0"/>
          </a:p>
        </p:txBody>
      </p:sp>
      <p:pic>
        <p:nvPicPr>
          <p:cNvPr id="4" name="Content Placeholder 3" descr="viewer 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470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iewer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Tegenwoordig</a:t>
            </a:r>
            <a:r>
              <a:rPr lang="en-US" dirty="0" smtClean="0"/>
              <a:t> de </a:t>
            </a:r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Wereld</a:t>
            </a:r>
            <a:endParaRPr lang="en-US" dirty="0"/>
          </a:p>
        </p:txBody>
      </p:sp>
      <p:pic>
        <p:nvPicPr>
          <p:cNvPr id="4" name="Content Placeholder 3" descr="viewer 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384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776</Words>
  <Application>Microsoft Macintosh PowerPoint</Application>
  <PresentationFormat>On-screen Show (4:3)</PresentationFormat>
  <Paragraphs>151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FEITEN en FABELS over ASBESTBLOOTSTELLING  </vt:lpstr>
      <vt:lpstr>ASBEST</vt:lpstr>
      <vt:lpstr>ASBEST</vt:lpstr>
      <vt:lpstr>PowerPoint Presentation</vt:lpstr>
      <vt:lpstr>PowerPoint Presentation</vt:lpstr>
      <vt:lpstr>Wereld Asbest Productie </vt:lpstr>
      <vt:lpstr>“Oude dagen” Australie</vt:lpstr>
      <vt:lpstr>PowerPoint Presentation</vt:lpstr>
      <vt:lpstr>Tegenwoordig de Derde Wereld</vt:lpstr>
      <vt:lpstr>PowerPoint Presentation</vt:lpstr>
      <vt:lpstr>Gebruik van asbest</vt:lpstr>
      <vt:lpstr>ASBEST en ZIEKTEN [FEITEN]</vt:lpstr>
      <vt:lpstr>ASBEST en ZIEKTEN [FABELS]</vt:lpstr>
      <vt:lpstr>ASBEST en ZIEKTEN [FEITEN]</vt:lpstr>
      <vt:lpstr>ASBEST en ZIEKTEN [FABELS]</vt:lpstr>
      <vt:lpstr>MESOTHELIOOM</vt:lpstr>
      <vt:lpstr>MESOTHELIOOM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MESOTHELIOOM</vt:lpstr>
      <vt:lpstr>MESOTHELIOOM</vt:lpstr>
      <vt:lpstr>PowerPoint Presentation</vt:lpstr>
      <vt:lpstr>EPIDEMIOLOGIE</vt:lpstr>
      <vt:lpstr>ASBESTBLOOTSTELLING</vt:lpstr>
      <vt:lpstr>Risicofactoren in de nederlandse samenleving</vt:lpstr>
      <vt:lpstr>PowerPoint Presentation</vt:lpstr>
      <vt:lpstr>ASBESTBLOOTSTELLING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FEITEN en FABELS over ASBEST blootstelling </dc:title>
  <dc:creator>Willem Nooijen</dc:creator>
  <cp:lastModifiedBy>Willem Nooijen</cp:lastModifiedBy>
  <cp:revision>69</cp:revision>
  <dcterms:created xsi:type="dcterms:W3CDTF">2017-05-24T08:46:20Z</dcterms:created>
  <dcterms:modified xsi:type="dcterms:W3CDTF">2017-11-16T13:43:09Z</dcterms:modified>
</cp:coreProperties>
</file>