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79" r:id="rId5"/>
    <p:sldId id="264" r:id="rId6"/>
    <p:sldId id="276" r:id="rId7"/>
    <p:sldId id="263" r:id="rId8"/>
    <p:sldId id="269" r:id="rId9"/>
    <p:sldId id="280" r:id="rId10"/>
    <p:sldId id="270" r:id="rId11"/>
    <p:sldId id="274" r:id="rId12"/>
    <p:sldId id="281" r:id="rId13"/>
    <p:sldId id="267" r:id="rId14"/>
    <p:sldId id="275" r:id="rId15"/>
    <p:sldId id="273" r:id="rId16"/>
    <p:sldId id="282" r:id="rId17"/>
    <p:sldId id="266" r:id="rId18"/>
    <p:sldId id="257" r:id="rId19"/>
    <p:sldId id="260" r:id="rId20"/>
    <p:sldId id="271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90B12D-08A9-412A-B3C1-9EC629517958}">
          <p14:sldIdLst>
            <p14:sldId id="256"/>
            <p14:sldId id="261"/>
            <p14:sldId id="259"/>
            <p14:sldId id="279"/>
            <p14:sldId id="264"/>
            <p14:sldId id="276"/>
            <p14:sldId id="263"/>
            <p14:sldId id="269"/>
            <p14:sldId id="280"/>
            <p14:sldId id="270"/>
            <p14:sldId id="274"/>
            <p14:sldId id="281"/>
            <p14:sldId id="267"/>
            <p14:sldId id="275"/>
            <p14:sldId id="273"/>
            <p14:sldId id="282"/>
            <p14:sldId id="266"/>
            <p14:sldId id="257"/>
            <p14:sldId id="260"/>
            <p14:sldId id="271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8D3"/>
    <a:srgbClr val="68AADB"/>
    <a:srgbClr val="1C43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210F6-9981-4F87-88F2-8D54DD786C3A}" v="7" dt="2025-05-09T14:25:06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68" y="-1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6/11/relationships/changesInfo" Target="changesInfos/changesInfo1.xml"/><Relationship Id="rId29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esterhuis" userId="c985786c-951a-4e28-840f-947a9da88669" providerId="ADAL" clId="{31F210F6-9981-4F87-88F2-8D54DD786C3A}"/>
    <pc:docChg chg="addSld delSld modSld modSection">
      <pc:chgData name="Emma Lesterhuis" userId="c985786c-951a-4e28-840f-947a9da88669" providerId="ADAL" clId="{31F210F6-9981-4F87-88F2-8D54DD786C3A}" dt="2025-05-09T14:25:06.210" v="8" actId="14100"/>
      <pc:docMkLst>
        <pc:docMk/>
      </pc:docMkLst>
      <pc:sldChg chg="del">
        <pc:chgData name="Emma Lesterhuis" userId="c985786c-951a-4e28-840f-947a9da88669" providerId="ADAL" clId="{31F210F6-9981-4F87-88F2-8D54DD786C3A}" dt="2025-05-09T14:24:22.410" v="0" actId="47"/>
        <pc:sldMkLst>
          <pc:docMk/>
          <pc:sldMk cId="145861099" sldId="258"/>
        </pc:sldMkLst>
      </pc:sldChg>
      <pc:sldChg chg="addSp modSp new">
        <pc:chgData name="Emma Lesterhuis" userId="c985786c-951a-4e28-840f-947a9da88669" providerId="ADAL" clId="{31F210F6-9981-4F87-88F2-8D54DD786C3A}" dt="2025-05-09T14:25:06.210" v="8" actId="14100"/>
        <pc:sldMkLst>
          <pc:docMk/>
          <pc:sldMk cId="439177624" sldId="277"/>
        </pc:sldMkLst>
        <pc:picChg chg="add mod">
          <ac:chgData name="Emma Lesterhuis" userId="c985786c-951a-4e28-840f-947a9da88669" providerId="ADAL" clId="{31F210F6-9981-4F87-88F2-8D54DD786C3A}" dt="2025-05-09T14:25:06.210" v="8" actId="14100"/>
          <ac:picMkLst>
            <pc:docMk/>
            <pc:sldMk cId="439177624" sldId="277"/>
            <ac:picMk id="4" creationId="{C6CED9E9-DDC5-2D7E-7916-CD1EA6F43C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6098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40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03652" y="1733550"/>
            <a:ext cx="5851735" cy="4127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33550"/>
            <a:ext cx="3932237" cy="4135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3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2703"/>
            <a:ext cx="10515599" cy="382218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57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28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Rounded Rectangle 7"/>
          <p:cNvSpPr/>
          <p:nvPr userDrawn="1"/>
        </p:nvSpPr>
        <p:spPr>
          <a:xfrm>
            <a:off x="838199" y="1992703"/>
            <a:ext cx="5131279" cy="4071667"/>
          </a:xfrm>
          <a:prstGeom prst="roundRect">
            <a:avLst>
              <a:gd name="adj" fmla="val 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2703"/>
            <a:ext cx="5131278" cy="382218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1"/>
          </p:nvPr>
        </p:nvSpPr>
        <p:spPr>
          <a:xfrm>
            <a:off x="6222522" y="1992703"/>
            <a:ext cx="5131278" cy="382218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896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8694737" cy="91158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21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8694737" cy="91158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31278" cy="6652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110" y="1681163"/>
            <a:ext cx="5131278" cy="6652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2688773"/>
            <a:ext cx="5131278" cy="31261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6224110" y="2688773"/>
            <a:ext cx="5131278" cy="31261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689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72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74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34224"/>
            <a:ext cx="6172200" cy="41268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33550"/>
            <a:ext cx="3932237" cy="4135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40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707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506" y="5605666"/>
            <a:ext cx="727494" cy="714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b="91439"/>
          <a:stretch/>
        </p:blipFill>
        <p:spPr>
          <a:xfrm>
            <a:off x="0" y="5829842"/>
            <a:ext cx="12192000" cy="104290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98924"/>
            <a:ext cx="76718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2080664"/>
            <a:ext cx="10515598" cy="367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-1153" r="-78" b="95575"/>
          <a:stretch/>
        </p:blipFill>
        <p:spPr>
          <a:xfrm>
            <a:off x="0" y="6096000"/>
            <a:ext cx="12192000" cy="790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25" y="198924"/>
            <a:ext cx="2252932" cy="5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0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439C"/>
          </a:solidFill>
          <a:latin typeface="Frutiger LT Std 45 Light" panose="020B0402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898D3"/>
        </a:buClr>
        <a:buFont typeface="Arial" panose="020B0604020202020204" pitchFamily="34" charset="0"/>
        <a:buChar char="•"/>
        <a:defRPr sz="2800" b="1" kern="1200">
          <a:solidFill>
            <a:srgbClr val="4898D3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898D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898D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898D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898D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Rotary Waterloop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Water en toiletten op scholen in Tanzania.</a:t>
            </a:r>
          </a:p>
          <a:p>
            <a:r>
              <a:rPr lang="nl-NL" dirty="0"/>
              <a:t>Gastles WATER</a:t>
            </a:r>
          </a:p>
        </p:txBody>
      </p:sp>
    </p:spTree>
    <p:extLst>
      <p:ext uri="{BB962C8B-B14F-4D97-AF65-F5344CB8AC3E}">
        <p14:creationId xmlns:p14="http://schemas.microsoft.com/office/powerpoint/2010/main" val="27654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471B65-35C8-A454-B0A9-3D72543A8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E97C181-AA5C-990A-B581-C3623AAF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91148BAD-CEEE-7BCE-8D56-E917C16FC2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5950" y="2259013"/>
            <a:ext cx="48133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dirty="0">
                <a:latin typeface="Bahnschrift Light SemiCondensed" panose="020B0502040204020203" pitchFamily="34" charset="0"/>
              </a:rPr>
              <a:t>En op school schoon water uit de kraan en nette toiletten</a:t>
            </a:r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8AB5F4C7-3918-25EA-3980-39B3C356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31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A2E862-25D2-21D1-84D6-93C2A7F6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C14AFCA-3313-0DB1-85D1-FE9036EFB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4FF8F73-F578-0CB8-2563-470F400370E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fbeelding 7" descr="Schermafbeelding 2023-05-30 om 14.1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2348"/>
            <a:ext cx="2438400" cy="3181152"/>
          </a:xfrm>
          <a:prstGeom prst="rect">
            <a:avLst/>
          </a:prstGeom>
        </p:spPr>
      </p:pic>
      <p:pic>
        <p:nvPicPr>
          <p:cNvPr id="10" name="Afbeelding 9" descr="Schermafbeelding 2023-05-30 om 14.18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0"/>
            <a:ext cx="4318000" cy="3235514"/>
          </a:xfrm>
          <a:prstGeom prst="rect">
            <a:avLst/>
          </a:prstGeom>
        </p:spPr>
      </p:pic>
      <p:pic>
        <p:nvPicPr>
          <p:cNvPr id="11" name="Afbeelding 10" descr="IMG_19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8" y="0"/>
            <a:ext cx="4317999" cy="3238500"/>
          </a:xfrm>
          <a:prstGeom prst="rect">
            <a:avLst/>
          </a:prstGeom>
        </p:spPr>
      </p:pic>
      <p:pic>
        <p:nvPicPr>
          <p:cNvPr id="12" name="Afbeelding 11" descr="Schermafbeelding 2023-05-30 om 14.25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>
          <a:xfrm>
            <a:off x="2588784" y="3251199"/>
            <a:ext cx="2542015" cy="3168269"/>
          </a:xfrm>
          <a:prstGeom prst="rect">
            <a:avLst/>
          </a:prstGeom>
        </p:spPr>
      </p:pic>
      <p:pic>
        <p:nvPicPr>
          <p:cNvPr id="9" name="Afbeelding 8" descr="Schermafbeelding 2023-05-30 om 14.18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4250995" cy="32385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AC73DF46-4761-430F-BA94-CF45B84DD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646" y="3638550"/>
            <a:ext cx="3200400" cy="2400300"/>
          </a:xfrm>
          <a:prstGeom prst="rect">
            <a:avLst/>
          </a:prstGeom>
        </p:spPr>
      </p:pic>
      <p:pic>
        <p:nvPicPr>
          <p:cNvPr id="14" name="Afbeelding 13" descr="IMG_4715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7716371" y="3213100"/>
            <a:ext cx="4475629" cy="317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0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A2E862-25D2-21D1-84D6-93C2A7F6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C14AFCA-3313-0DB1-85D1-FE9036EFB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4FF8F73-F578-0CB8-2563-470F400370E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0EF27F6-7E12-78A1-D047-E421B9C15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E2D67D-328B-0FD6-2C39-07C3B18E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C636520-0199-18C3-4943-116D55BE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71E829A4-EFA4-C2B0-5E92-7CF6519332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5950" y="2259013"/>
            <a:ext cx="48133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b="1" dirty="0">
                <a:latin typeface="Bahnschrift Light SemiCondensed" panose="020B0502040204020203" pitchFamily="34" charset="0"/>
              </a:rPr>
              <a:t>Iederee</a:t>
            </a:r>
            <a:r>
              <a:rPr lang="nl-NL" sz="3600" dirty="0">
                <a:latin typeface="Bahnschrift Light SemiCondensed" panose="020B0502040204020203" pitchFamily="34" charset="0"/>
              </a:rPr>
              <a:t>n komt aan de beurt voor de schoonmaakploeg</a:t>
            </a:r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38C56FD-4212-FAB2-4A1C-107F0D20F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r="15052" b="1"/>
          <a:stretch/>
        </p:blipFill>
        <p:spPr>
          <a:xfrm>
            <a:off x="0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227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82E9F-D808-F095-9F58-A9A6E808C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AB38AAF-0E9C-C244-F995-127DDA4F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B5A8850F-2094-385F-3B92-43B22779242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5950" y="2259013"/>
            <a:ext cx="4813300" cy="159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b="1" dirty="0" smtClean="0">
                <a:latin typeface="Bahnschrift Light SemiCondensed" panose="020B0502040204020203" pitchFamily="34" charset="0"/>
              </a:rPr>
              <a:t>We gaan ook bomen </a:t>
            </a:r>
            <a:r>
              <a:rPr lang="nl-NL" sz="3600" b="1" dirty="0">
                <a:latin typeface="Bahnschrift Light SemiCondensed" panose="020B0502040204020203" pitchFamily="34" charset="0"/>
              </a:rPr>
              <a:t>planten op school voor het </a:t>
            </a:r>
            <a:r>
              <a:rPr lang="nl-NL" sz="3600" b="1" dirty="0" smtClean="0">
                <a:latin typeface="Bahnschrift Light SemiCondensed" panose="020B0502040204020203" pitchFamily="34" charset="0"/>
              </a:rPr>
              <a:t>klimaat</a:t>
            </a:r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Afbeelding 1" descr="Afbeelding met kleding, persoon, buitenshuis, plant&#10;&#10;Door AI gegenereerde inhoud is mogelijk onjuist.">
            <a:extLst>
              <a:ext uri="{FF2B5EF4-FFF2-40B4-BE49-F238E27FC236}">
                <a16:creationId xmlns:a16="http://schemas.microsoft.com/office/drawing/2014/main" xmlns="" id="{A17E5CA8-3A1C-6651-6504-BA38D26B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r="21302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614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9013F924-E21C-4871-93A3-15CE58F0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924"/>
            <a:ext cx="7671826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D1999BD3-5B91-16AF-6BAC-1670DAA48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/>
          <a:stretch/>
        </p:blipFill>
        <p:spPr>
          <a:xfrm>
            <a:off x="-197699" y="-828675"/>
            <a:ext cx="12587397" cy="79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2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Sponsorloop</a:t>
            </a:r>
          </a:p>
          <a:p>
            <a:r>
              <a:rPr lang="nl-NL" dirty="0" smtClean="0"/>
              <a:t>6 km</a:t>
            </a:r>
          </a:p>
          <a:p>
            <a:r>
              <a:rPr lang="nl-NL" dirty="0" smtClean="0"/>
              <a:t>6 liter water</a:t>
            </a:r>
          </a:p>
          <a:p>
            <a:r>
              <a:rPr lang="nl-NL" dirty="0" smtClean="0"/>
              <a:t>Laat je sponsoren door familie en vrienden</a:t>
            </a:r>
          </a:p>
          <a:p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Logo waterloop met tekst dik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63" y="571500"/>
            <a:ext cx="5447088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3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1DC8BD7-302F-EA47-366F-C482148CEB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E48263A8-5D19-4E2C-B94D-8BFC9DC1FB38}" type="slidenum">
              <a:rPr lang="nl-NL" smtClean="0"/>
              <a:t>17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0452100" y="368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3EE499C-2651-71B3-A4C9-B1F13828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-681"/>
          <a:stretch/>
        </p:blipFill>
        <p:spPr>
          <a:xfrm>
            <a:off x="0" y="0"/>
            <a:ext cx="3250976" cy="6858000"/>
          </a:xfrm>
          <a:prstGeom prst="rect">
            <a:avLst/>
          </a:prstGeom>
        </p:spPr>
      </p:pic>
      <p:sp>
        <p:nvSpPr>
          <p:cNvPr id="9" name="Tijdelijke aanduiding voor inhoud 5">
            <a:extLst>
              <a:ext uri="{FF2B5EF4-FFF2-40B4-BE49-F238E27FC236}">
                <a16:creationId xmlns:a16="http://schemas.microsoft.com/office/drawing/2014/main" xmlns="" id="{73412F70-D69B-719D-BABC-0C3AB2589C08}"/>
              </a:ext>
            </a:extLst>
          </p:cNvPr>
          <p:cNvSpPr txBox="1">
            <a:spLocks/>
          </p:cNvSpPr>
          <p:nvPr/>
        </p:nvSpPr>
        <p:spPr>
          <a:xfrm>
            <a:off x="5854700" y="2259013"/>
            <a:ext cx="5924550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898D3"/>
              </a:buClr>
              <a:buFont typeface="Arial" panose="020B0604020202020204" pitchFamily="34" charset="0"/>
              <a:buChar char="•"/>
              <a:defRPr sz="2800" b="1" kern="1200">
                <a:solidFill>
                  <a:srgbClr val="4898D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898D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898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898D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898D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600" dirty="0" smtClean="0">
                <a:latin typeface="Bahnschrift Light SemiCondensed" panose="020B0502040204020203" pitchFamily="34" charset="0"/>
              </a:rPr>
              <a:t>Wandelroutekaart toevoegen</a:t>
            </a:r>
            <a:endParaRPr lang="nl-NL" sz="36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8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7327CCB-AB2B-DF4C-B6A2-3BFE2C2C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7"/>
          <a:stretch/>
        </p:blipFill>
        <p:spPr>
          <a:xfrm>
            <a:off x="0" y="-312133"/>
            <a:ext cx="12192000" cy="68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4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37591DF-2734-D355-A245-90D29A690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15" b="23048"/>
          <a:stretch/>
        </p:blipFill>
        <p:spPr>
          <a:xfrm>
            <a:off x="0" y="0"/>
            <a:ext cx="1218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="" id="{B64D066D-6F79-D492-D2A1-C9B1110E40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08801" y="1992703"/>
            <a:ext cx="3930650" cy="309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dirty="0">
                <a:latin typeface="Bahnschrift Light SemiCondensed" panose="020B0502040204020203" pitchFamily="34" charset="0"/>
              </a:rPr>
              <a:t>E</a:t>
            </a:r>
            <a:r>
              <a:rPr lang="nl-NL" sz="3600" b="1" dirty="0">
                <a:latin typeface="Bahnschrift Light SemiCondensed" panose="020B0502040204020203" pitchFamily="34" charset="0"/>
              </a:rPr>
              <a:t>lke dag sterven op aarde 800 kinderen door vervuild water en </a:t>
            </a:r>
            <a:r>
              <a:rPr lang="nl-NL" sz="3600" b="1" dirty="0" smtClean="0">
                <a:latin typeface="Bahnschrift Light SemiCondensed" panose="020B0502040204020203" pitchFamily="34" charset="0"/>
              </a:rPr>
              <a:t>het ontbreken </a:t>
            </a:r>
            <a:r>
              <a:rPr lang="nl-NL" sz="3600" b="1" dirty="0">
                <a:latin typeface="Bahnschrift Light SemiCondensed" panose="020B0502040204020203" pitchFamily="34" charset="0"/>
              </a:rPr>
              <a:t>van toiletten</a:t>
            </a:r>
          </a:p>
        </p:txBody>
      </p:sp>
      <p:pic>
        <p:nvPicPr>
          <p:cNvPr id="4" name="Tijdelijke aanduiding voor inhoud 20" descr="Afbeelding met buiten, water, lucht, boom&#10;&#10;Automatisch gegenereerde beschrijving">
            <a:extLst>
              <a:ext uri="{FF2B5EF4-FFF2-40B4-BE49-F238E27FC236}">
                <a16:creationId xmlns:a16="http://schemas.microsoft.com/office/drawing/2014/main" xmlns="" xmlns:lc="http://schemas.openxmlformats.org/drawingml/2006/lockedCanvas" id="{13D58265-2804-472F-8C93-F586D42F3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0" y="0"/>
            <a:ext cx="6097410" cy="685800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860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8AF79-0E2D-3091-43A1-A261A9846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D0F0339-EAD1-DAEC-D2C4-BF35BAED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73412F70-D69B-719D-BABC-0C3AB2589C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5950" y="2259013"/>
            <a:ext cx="4813300" cy="248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dirty="0" err="1">
                <a:latin typeface="Bahnschrift Light SemiCondensed" panose="020B0502040204020203" pitchFamily="34" charset="0"/>
              </a:rPr>
              <a:t>Asante</a:t>
            </a:r>
            <a:r>
              <a:rPr lang="nl-NL" sz="3600" dirty="0">
                <a:latin typeface="Bahnschrift Light SemiCondensed" panose="020B0502040204020203" pitchFamily="34" charset="0"/>
              </a:rPr>
              <a:t> </a:t>
            </a:r>
            <a:r>
              <a:rPr lang="nl-NL" sz="3600" dirty="0" smtClean="0">
                <a:latin typeface="Bahnschrift Light SemiCondensed" panose="020B0502040204020203" pitchFamily="34" charset="0"/>
              </a:rPr>
              <a:t>Sana</a:t>
            </a:r>
          </a:p>
          <a:p>
            <a:pPr marL="0" indent="0">
              <a:buNone/>
            </a:pPr>
            <a:endParaRPr lang="nl-NL" sz="3600" b="1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l-NL" sz="3600" dirty="0" smtClean="0">
                <a:latin typeface="Bahnschrift Light SemiCondensed" panose="020B0502040204020203" pitchFamily="34" charset="0"/>
              </a:rPr>
              <a:t>Dank </a:t>
            </a:r>
            <a:r>
              <a:rPr lang="nl-NL" sz="3600" smtClean="0">
                <a:latin typeface="Bahnschrift Light SemiCondensed" panose="020B0502040204020203" pitchFamily="34" charset="0"/>
              </a:rPr>
              <a:t>je wel !</a:t>
            </a:r>
          </a:p>
          <a:p>
            <a:pPr marL="0" indent="0">
              <a:buNone/>
            </a:pPr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8354352-2EB2-C64D-D6E8-7CAF9A97B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13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="" id="{C7999ADC-94FC-DF73-DDF1-FCADE62DF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1167B896-8343-C553-CE0D-7F1EE106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6CED9E9-DDC5-2D7E-7916-CD1EA6F4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73958"/>
            <a:ext cx="13526121" cy="101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7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56450" y="2099177"/>
            <a:ext cx="3968750" cy="2939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Bahnschrift Light SemiCondensed" panose="020B0502040204020203" pitchFamily="34" charset="0"/>
              </a:rPr>
              <a:t>In het vervuilde water zitten bacteriën die cholera veroorzaken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6" descr="Afbeelding met water, lucht, buiten, gras&#10;&#10;Automatisch gegenereerde beschrijving">
            <a:extLst>
              <a:ext uri="{FF2B5EF4-FFF2-40B4-BE49-F238E27FC236}">
                <a16:creationId xmlns:a16="http://schemas.microsoft.com/office/drawing/2014/main" xmlns="" id="{5B48E516-69EE-7625-FD1D-5B9435BCD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112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="" id="{B64D066D-6F79-D492-D2A1-C9B1110E40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54800" y="1497403"/>
            <a:ext cx="4800599" cy="359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dirty="0">
                <a:latin typeface="Bahnschrift Light SemiCondensed" panose="020B0502040204020203" pitchFamily="34" charset="0"/>
              </a:rPr>
              <a:t>Door een gebrek aan goede voorzieningen en hygiëne kunnen kinderen en met name meisjes een week per maand niet naar school. </a:t>
            </a:r>
          </a:p>
        </p:txBody>
      </p:sp>
      <p:pic>
        <p:nvPicPr>
          <p:cNvPr id="6" name="Picture 5" descr="C:\Users\linda\Pictures\schoolsan pics\Picture5.jpg">
            <a:extLst>
              <a:ext uri="{FF2B5EF4-FFF2-40B4-BE49-F238E27FC236}">
                <a16:creationId xmlns:a16="http://schemas.microsoft.com/office/drawing/2014/main" xmlns="" id="{31378A11-F6E2-52BE-B812-C9C4E43EAA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831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D8270ED4-A989-5EC8-532E-30B284C3DB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19949" y="1931374"/>
            <a:ext cx="4067175" cy="271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dirty="0">
                <a:latin typeface="Bahnschrift Light SemiCondensed" panose="020B0502040204020203" pitchFamily="34" charset="0"/>
              </a:rPr>
              <a:t>Vaak is het de taak van vrouwen en meisjes om water te halen</a:t>
            </a:r>
          </a:p>
          <a:p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3FD75DB2-DE3A-EB04-560D-C7417759E4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6" r="20293"/>
          <a:stretch/>
        </p:blipFill>
        <p:spPr>
          <a:xfrm>
            <a:off x="1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045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="" id="{62FA8410-2861-5455-C80B-17C2AF1EA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B888F866-FD4D-A984-CAE6-FF6C09E7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D4B34D3-AB05-04C7-30A7-9A0F64B12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2" r="2969" b="8194"/>
          <a:stretch/>
        </p:blipFill>
        <p:spPr>
          <a:xfrm>
            <a:off x="-2511922" y="95249"/>
            <a:ext cx="147039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D8270ED4-A989-5EC8-532E-30B284C3DB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85000" y="2039938"/>
            <a:ext cx="4813300" cy="185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b="1" dirty="0">
                <a:latin typeface="Bahnschrift Light SemiCondensed" panose="020B0502040204020203" pitchFamily="34" charset="0"/>
              </a:rPr>
              <a:t>Gemiddeld lopen zij </a:t>
            </a:r>
          </a:p>
          <a:p>
            <a:pPr marL="0" indent="0">
              <a:buNone/>
            </a:pPr>
            <a:r>
              <a:rPr lang="nl-NL" sz="3600" b="1" dirty="0">
                <a:latin typeface="Bahnschrift Light SemiCondensed" panose="020B0502040204020203" pitchFamily="34" charset="0"/>
              </a:rPr>
              <a:t>6 kilometer op een</a:t>
            </a:r>
          </a:p>
          <a:p>
            <a:pPr marL="0" indent="0">
              <a:buNone/>
            </a:pPr>
            <a:r>
              <a:rPr lang="nl-NL" sz="3600" b="1" dirty="0">
                <a:latin typeface="Bahnschrift Light SemiCondensed" panose="020B0502040204020203" pitchFamily="34" charset="0"/>
              </a:rPr>
              <a:t>dag met 6 liter water</a:t>
            </a:r>
          </a:p>
        </p:txBody>
      </p:sp>
      <p:pic>
        <p:nvPicPr>
          <p:cNvPr id="2" name="Picture 4" descr="Q:\Internationaal\Communicatie\Foto's\Ghana serie 2011 Jan Bogaerts\JB2011_MG_6639 waterdraagster groene pan avrl bewerkt1000pix.jpg">
            <a:extLst>
              <a:ext uri="{FF2B5EF4-FFF2-40B4-BE49-F238E27FC236}">
                <a16:creationId xmlns:a16="http://schemas.microsoft.com/office/drawing/2014/main" xmlns="" id="{B7671A5E-7AB8-022E-FC79-19BC85462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0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846B65-0148-BEEF-E3AB-5B51841E7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DEE3093-B452-D883-8BBC-96C902F2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6EDA8088-E56E-FB30-44C5-7807982E4E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5950" y="2259013"/>
            <a:ext cx="4813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b="1" dirty="0">
                <a:latin typeface="Bahnschrift Light SemiCondensed" panose="020B0502040204020203" pitchFamily="34" charset="0"/>
              </a:rPr>
              <a:t>Schoon water halen in de kiosk</a:t>
            </a:r>
          </a:p>
        </p:txBody>
      </p:sp>
      <p:pic>
        <p:nvPicPr>
          <p:cNvPr id="4" name="Afbeelding 3" descr="Afbeelding met buiten, persoon, container&#10;&#10;Automatisch gegenereerde beschrijving">
            <a:extLst>
              <a:ext uri="{FF2B5EF4-FFF2-40B4-BE49-F238E27FC236}">
                <a16:creationId xmlns:a16="http://schemas.microsoft.com/office/drawing/2014/main" xmlns="" id="{DB95B5FA-4D95-95A5-2870-7C989343C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126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D8270ED4-A989-5EC8-532E-30B284C3DB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85000" y="2039938"/>
            <a:ext cx="4813300" cy="259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3600" b="1" dirty="0" smtClean="0">
                <a:latin typeface="Bahnschrift Light SemiCondensed" panose="020B0502040204020203" pitchFamily="34" charset="0"/>
              </a:rPr>
              <a:t>Wij gaan scholen in Tanzania helpen aan drinkwater en toiletten en geven </a:t>
            </a:r>
            <a:r>
              <a:rPr lang="nl-NL" sz="3600" b="1" dirty="0" err="1" smtClean="0">
                <a:latin typeface="Bahnschrift Light SemiCondensed" panose="020B0502040204020203" pitchFamily="34" charset="0"/>
              </a:rPr>
              <a:t>hygiene</a:t>
            </a:r>
            <a:r>
              <a:rPr lang="nl-NL" sz="3600" b="1" dirty="0" smtClean="0">
                <a:latin typeface="Bahnschrift Light SemiCondensed" panose="020B0502040204020203" pitchFamily="34" charset="0"/>
              </a:rPr>
              <a:t> lessen.</a:t>
            </a:r>
            <a:endParaRPr lang="nl-NL" sz="36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7B89F938-68C1-70F2-F21F-0BF88DCD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92" t="55005" r="4216" b="9653"/>
          <a:stretch/>
        </p:blipFill>
        <p:spPr>
          <a:xfrm>
            <a:off x="0" y="1578456"/>
            <a:ext cx="6675002" cy="4441343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xmlns="" xmlns:lc="http://schemas.openxmlformats.org/drawingml/2006/lockedCanvas" id="{AE8800AD-ACDE-E75D-97ED-6F40BA328EF1}"/>
              </a:ext>
            </a:extLst>
          </p:cNvPr>
          <p:cNvSpPr/>
          <p:nvPr/>
        </p:nvSpPr>
        <p:spPr>
          <a:xfrm>
            <a:off x="3124200" y="2692400"/>
            <a:ext cx="9017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AE8800AD-ACDE-E75D-97ED-6F40BA328EF1}"/>
              </a:ext>
            </a:extLst>
          </p:cNvPr>
          <p:cNvSpPr/>
          <p:nvPr/>
        </p:nvSpPr>
        <p:spPr>
          <a:xfrm>
            <a:off x="5092700" y="4076700"/>
            <a:ext cx="838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xmlns="" xmlns:lc="http://schemas.openxmlformats.org/drawingml/2006/lockedCanvas" id="{AE8800AD-ACDE-E75D-97ED-6F40BA328EF1}"/>
              </a:ext>
            </a:extLst>
          </p:cNvPr>
          <p:cNvSpPr/>
          <p:nvPr/>
        </p:nvSpPr>
        <p:spPr>
          <a:xfrm>
            <a:off x="2349500" y="4902200"/>
            <a:ext cx="1028700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xmlns="" xmlns:lc="http://schemas.openxmlformats.org/drawingml/2006/lockedCanvas" id="{AE8800AD-ACDE-E75D-97ED-6F40BA328EF1}"/>
              </a:ext>
            </a:extLst>
          </p:cNvPr>
          <p:cNvSpPr/>
          <p:nvPr/>
        </p:nvSpPr>
        <p:spPr>
          <a:xfrm>
            <a:off x="114300" y="1981200"/>
            <a:ext cx="1003300" cy="48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xmlns="" xmlns:lc="http://schemas.openxmlformats.org/drawingml/2006/lockedCanvas" id="{AE8800AD-ACDE-E75D-97ED-6F40BA328EF1}"/>
              </a:ext>
            </a:extLst>
          </p:cNvPr>
          <p:cNvSpPr/>
          <p:nvPr/>
        </p:nvSpPr>
        <p:spPr>
          <a:xfrm>
            <a:off x="5003800" y="4864100"/>
            <a:ext cx="10541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71114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160</Words>
  <Application>Microsoft Macintosh PowerPoint</Application>
  <PresentationFormat>Aangepast</PresentationFormat>
  <Paragraphs>25</Paragraphs>
  <Slides>21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Office Theme</vt:lpstr>
      <vt:lpstr>Rotary Waterloop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gaan we doen?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Bauke Boersma</cp:lastModifiedBy>
  <cp:revision>25</cp:revision>
  <dcterms:created xsi:type="dcterms:W3CDTF">2025-05-06T10:08:16Z</dcterms:created>
  <dcterms:modified xsi:type="dcterms:W3CDTF">2025-05-09T17:33:43Z</dcterms:modified>
</cp:coreProperties>
</file>