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890B12D-08A9-412A-B3C1-9EC629517958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98D3"/>
    <a:srgbClr val="68AADB"/>
    <a:srgbClr val="1C439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6098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5401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03652" y="1733550"/>
            <a:ext cx="5851735" cy="4127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733550"/>
            <a:ext cx="3932237" cy="41354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63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2703"/>
            <a:ext cx="10515599" cy="3822181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572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286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8" name="Rounded Rectangle 7"/>
          <p:cNvSpPr/>
          <p:nvPr userDrawn="1"/>
        </p:nvSpPr>
        <p:spPr>
          <a:xfrm>
            <a:off x="838199" y="1992703"/>
            <a:ext cx="5131279" cy="4071667"/>
          </a:xfrm>
          <a:prstGeom prst="roundRect">
            <a:avLst>
              <a:gd name="adj" fmla="val 57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2703"/>
            <a:ext cx="5131278" cy="3822182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6222521" y="1992703"/>
            <a:ext cx="5131279" cy="4071667"/>
          </a:xfrm>
          <a:prstGeom prst="roundRect">
            <a:avLst>
              <a:gd name="adj" fmla="val 57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Content Placeholder 2"/>
          <p:cNvSpPr>
            <a:spLocks noGrp="1"/>
          </p:cNvSpPr>
          <p:nvPr>
            <p:ph sz="half" idx="11"/>
          </p:nvPr>
        </p:nvSpPr>
        <p:spPr>
          <a:xfrm>
            <a:off x="6222522" y="1992703"/>
            <a:ext cx="5131278" cy="3822182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8967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8694737" cy="9115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215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8694737" cy="9115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81163"/>
            <a:ext cx="5131278" cy="6652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4110" y="1681163"/>
            <a:ext cx="5131278" cy="6652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0"/>
          </p:nvPr>
        </p:nvSpPr>
        <p:spPr>
          <a:xfrm>
            <a:off x="838200" y="2688773"/>
            <a:ext cx="5131278" cy="3126112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1"/>
          </p:nvPr>
        </p:nvSpPr>
        <p:spPr>
          <a:xfrm>
            <a:off x="6224110" y="2688773"/>
            <a:ext cx="5131278" cy="3126112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nl-NL" dirty="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6891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6727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746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34224"/>
            <a:ext cx="6172200" cy="41268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733550"/>
            <a:ext cx="3932237" cy="41354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5401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7078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506" y="5605666"/>
            <a:ext cx="727494" cy="7145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5" b="91439"/>
          <a:stretch/>
        </p:blipFill>
        <p:spPr>
          <a:xfrm>
            <a:off x="0" y="5829842"/>
            <a:ext cx="12192000" cy="104290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8924"/>
            <a:ext cx="76718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2080664"/>
            <a:ext cx="10515598" cy="3675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" t="-1153" r="-78" b="95575"/>
          <a:stretch/>
        </p:blipFill>
        <p:spPr>
          <a:xfrm>
            <a:off x="0" y="6096000"/>
            <a:ext cx="12192000" cy="7905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725" y="198924"/>
            <a:ext cx="2252932" cy="54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30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C439C"/>
          </a:solidFill>
          <a:latin typeface="Frutiger LT Std 45 Light" panose="020B04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4898D3"/>
        </a:buClr>
        <a:buFont typeface="Arial" panose="020B0604020202020204" pitchFamily="34" charset="0"/>
        <a:buChar char="•"/>
        <a:defRPr sz="2800" b="1" kern="1200">
          <a:solidFill>
            <a:srgbClr val="4898D3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898D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898D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898D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4898D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5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747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Frutiger LT Std 45 Light</vt:lpstr>
      <vt:lpstr>Open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12</cp:revision>
  <dcterms:created xsi:type="dcterms:W3CDTF">2025-05-06T10:08:16Z</dcterms:created>
  <dcterms:modified xsi:type="dcterms:W3CDTF">2025-05-06T11:12:44Z</dcterms:modified>
</cp:coreProperties>
</file>