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80" r:id="rId4"/>
    <p:sldId id="261" r:id="rId5"/>
    <p:sldId id="259" r:id="rId6"/>
    <p:sldId id="265" r:id="rId7"/>
    <p:sldId id="279" r:id="rId8"/>
  </p:sldIdLst>
  <p:sldSz cx="9144000" cy="6858000" type="screen4x3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06" autoAdjust="0"/>
    <p:restoredTop sz="94667" autoAdjust="0"/>
  </p:normalViewPr>
  <p:slideViewPr>
    <p:cSldViewPr>
      <p:cViewPr varScale="1">
        <p:scale>
          <a:sx n="88" d="100"/>
          <a:sy n="88" d="100"/>
        </p:scale>
        <p:origin x="-105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4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7E5D56B1-03F9-4D1D-A3FF-AB0328543221}" type="datetimeFigureOut">
              <a:rPr lang="nl-NL"/>
              <a:pPr>
                <a:defRPr/>
              </a:pPr>
              <a:t>25-4-2011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 smtClean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noProof="0" smtClean="0"/>
              <a:t>Klik om de modelstijlen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EC840D29-BBD2-4602-8B37-03D59E77C99B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4BDC2-FCAB-4C85-9BC4-20B9FEF3C3F0}" type="datetime1">
              <a:rPr lang="nl-NL"/>
              <a:pPr>
                <a:defRPr/>
              </a:pPr>
              <a:t>25-4-2011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Zomerkamp 2011, RC Sassenheim 13 juli 2010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BE45DE-C645-4D8D-B911-6FBCAC5A8AAC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618987-1FFA-4295-807A-FDD0CC86AA2B}" type="datetime1">
              <a:rPr lang="nl-NL"/>
              <a:pPr>
                <a:defRPr/>
              </a:pPr>
              <a:t>25-4-2011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Zomerkamp 2011, RC Sassenheim 13 juli 2010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245C7F-0425-4E9E-B9FD-94CE4E8CD0F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303345-16D1-48C6-94C0-8527047D8305}" type="datetime1">
              <a:rPr lang="nl-NL"/>
              <a:pPr>
                <a:defRPr/>
              </a:pPr>
              <a:t>25-4-2011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Zomerkamp 2011, RC Sassenheim 13 juli 2010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D7AF1-735A-447F-97C7-C219952EB1F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A0489F-D217-4D88-9481-1028CCA133F3}" type="datetime1">
              <a:rPr lang="nl-NL"/>
              <a:pPr>
                <a:defRPr/>
              </a:pPr>
              <a:t>25-4-2011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Zomerkamp 2011, RC Sassenheim 13 juli 2010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4DACB5-812B-411D-9031-37514E4C117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69C86C-C2CD-4DDA-8C54-615BFB07B79D}" type="datetime1">
              <a:rPr lang="nl-NL"/>
              <a:pPr>
                <a:defRPr/>
              </a:pPr>
              <a:t>25-4-2011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Zomerkamp 2011, RC Sassenheim 13 juli 2010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AA0DD0-ABA5-4EFB-8DC8-B702870E623F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866057-E5CE-4DD5-A485-D9315837AD61}" type="datetime1">
              <a:rPr lang="nl-NL"/>
              <a:pPr>
                <a:defRPr/>
              </a:pPr>
              <a:t>25-4-2011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Zomerkamp 2011, RC Sassenheim 13 juli 2010</a:t>
            </a: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77A03D-266E-4017-A436-03DAB8B610F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40B0C4-40D4-4AD2-8DDE-67E2D96C7D76}" type="datetime1">
              <a:rPr lang="nl-NL"/>
              <a:pPr>
                <a:defRPr/>
              </a:pPr>
              <a:t>25-4-2011</a:t>
            </a:fld>
            <a:endParaRPr lang="nl-NL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Zomerkamp 2011, RC Sassenheim 13 juli 2010</a:t>
            </a:r>
            <a:endParaRPr lang="nl-NL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D6CAE0-371E-41A9-BE4C-0EF52C258432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235250-68C4-4344-8721-C664E57A2530}" type="datetime1">
              <a:rPr lang="nl-NL"/>
              <a:pPr>
                <a:defRPr/>
              </a:pPr>
              <a:t>25-4-2011</a:t>
            </a:fld>
            <a:endParaRPr lang="nl-NL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Zomerkamp 2011, RC Sassenheim 13 juli 2010</a:t>
            </a:r>
            <a:endParaRPr lang="nl-NL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DAA9BC-0A9A-440D-99AB-FAF2F4DC303E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5755FD-0CA5-45F2-941E-3D9AF179F41B}" type="datetime1">
              <a:rPr lang="nl-NL"/>
              <a:pPr>
                <a:defRPr/>
              </a:pPr>
              <a:t>25-4-2011</a:t>
            </a:fld>
            <a:endParaRPr lang="nl-NL"/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Zomerkamp 2011, RC Sassenheim 13 juli 2010</a:t>
            </a:r>
            <a:endParaRPr lang="nl-NL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C0B4F3-1DD6-4090-9F3C-C0EC7072068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4A052A-9D30-442C-A4F7-5863A7881679}" type="datetime1">
              <a:rPr lang="nl-NL"/>
              <a:pPr>
                <a:defRPr/>
              </a:pPr>
              <a:t>25-4-2011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Zomerkamp 2011, RC Sassenheim 13 juli 2010</a:t>
            </a: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40AD1F-CE03-4451-B599-7BA15A98627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D36E1-5FA4-4682-B7D4-8D7D8A89A88A}" type="datetime1">
              <a:rPr lang="nl-NL"/>
              <a:pPr>
                <a:defRPr/>
              </a:pPr>
              <a:t>25-4-2011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Zomerkamp 2011, RC Sassenheim 13 juli 2010</a:t>
            </a: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83308C-7E47-417C-B078-6A1715D4CB50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stijl te bewerken</a:t>
            </a:r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CA8EF40-18F3-4D6B-B22D-687774770052}" type="datetime1">
              <a:rPr lang="nl-NL"/>
              <a:pPr>
                <a:defRPr/>
              </a:pPr>
              <a:t>25-4-2011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de-DE"/>
              <a:t>Zomerkamp 2011, RC Sassenheim 13 juli 2010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E299002-2313-4B35-9023-9EC0006C93CC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el 1"/>
          <p:cNvSpPr>
            <a:spLocks noGrp="1"/>
          </p:cNvSpPr>
          <p:nvPr>
            <p:ph type="ctrTitle"/>
          </p:nvPr>
        </p:nvSpPr>
        <p:spPr>
          <a:xfrm>
            <a:off x="1371600" y="2133600"/>
            <a:ext cx="7772400" cy="1079500"/>
          </a:xfrm>
        </p:spPr>
        <p:txBody>
          <a:bodyPr/>
          <a:lstStyle/>
          <a:p>
            <a:pPr eaLnBrk="1" hangingPunct="1"/>
            <a:r>
              <a:rPr lang="nl-NL" smtClean="0"/>
              <a:t/>
            </a:r>
            <a:br>
              <a:rPr lang="nl-NL" smtClean="0"/>
            </a:br>
            <a:r>
              <a:rPr lang="nl-NL" sz="6000" smtClean="0"/>
              <a:t>Zomerkamp 2011</a:t>
            </a:r>
            <a:r>
              <a:rPr lang="nl-NL" smtClean="0"/>
              <a:t/>
            </a:r>
            <a:br>
              <a:rPr lang="nl-NL" smtClean="0"/>
            </a:br>
            <a:r>
              <a:rPr lang="nl-NL" smtClean="0"/>
              <a:t/>
            </a:r>
            <a:br>
              <a:rPr lang="nl-NL" smtClean="0"/>
            </a:br>
            <a:endParaRPr lang="nl-NL" sz="3200" smtClean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555875" y="3789363"/>
            <a:ext cx="6400800" cy="1752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nl-NL" dirty="0" smtClean="0">
              <a:solidFill>
                <a:schemeClr val="tx2">
                  <a:lumMod val="5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nl-NL" dirty="0" smtClean="0">
                <a:solidFill>
                  <a:schemeClr val="tx2">
                    <a:lumMod val="50000"/>
                  </a:schemeClr>
                </a:solidFill>
              </a:rPr>
              <a:t>Korte Jeugduitwisseling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nl-NL" dirty="0" smtClean="0">
                <a:solidFill>
                  <a:schemeClr val="tx2">
                    <a:lumMod val="50000"/>
                  </a:schemeClr>
                </a:solidFill>
              </a:rPr>
              <a:t>Onze jeugdactiviteit 2011 </a:t>
            </a:r>
            <a:endParaRPr lang="nl-NL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Picture 9" descr="Color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9563" y="5545138"/>
            <a:ext cx="1214437" cy="1312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3068638"/>
            <a:ext cx="3059112" cy="354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Zomerkamp 2011, RC Sassenheim 13 juli 2010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15FC38-0A54-489E-90A6-BDF5EB74D04E}" type="slidenum">
              <a:rPr lang="nl-NL" smtClean="0"/>
              <a:pPr>
                <a:defRPr/>
              </a:pPr>
              <a:t>1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3"/>
          <p:cNvSpPr>
            <a:spLocks noGrp="1"/>
          </p:cNvSpPr>
          <p:nvPr>
            <p:ph type="title"/>
          </p:nvPr>
        </p:nvSpPr>
        <p:spPr>
          <a:xfrm>
            <a:off x="914400" y="357188"/>
            <a:ext cx="8229600" cy="1143000"/>
          </a:xfrm>
        </p:spPr>
        <p:txBody>
          <a:bodyPr/>
          <a:lstStyle/>
          <a:p>
            <a:pPr eaLnBrk="1" hangingPunct="1"/>
            <a:r>
              <a:rPr lang="nl-NL" sz="4000" dirty="0" smtClean="0"/>
              <a:t>   </a:t>
            </a:r>
            <a:r>
              <a:rPr lang="nl-NL" sz="4000" dirty="0" smtClean="0"/>
              <a:t> </a:t>
            </a:r>
            <a:r>
              <a:rPr lang="nl-NL" sz="4000" dirty="0" smtClean="0"/>
              <a:t>Zomerkamp </a:t>
            </a:r>
            <a:br>
              <a:rPr lang="nl-NL" sz="4000" dirty="0" smtClean="0"/>
            </a:br>
            <a:r>
              <a:rPr lang="nl-NL" sz="4000" dirty="0" smtClean="0"/>
              <a:t>RC </a:t>
            </a:r>
            <a:r>
              <a:rPr lang="nl-NL" sz="4000" dirty="0" err="1" smtClean="0"/>
              <a:t>Sassenheim</a:t>
            </a:r>
            <a:endParaRPr lang="nl-NL" sz="4000" dirty="0" smtClean="0"/>
          </a:p>
        </p:txBody>
      </p:sp>
      <p:sp>
        <p:nvSpPr>
          <p:cNvPr id="5123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nl-NL" dirty="0" smtClean="0"/>
          </a:p>
          <a:p>
            <a:pPr eaLnBrk="1" hangingPunct="1"/>
            <a:r>
              <a:rPr lang="nl-NL" dirty="0" smtClean="0"/>
              <a:t>14 </a:t>
            </a:r>
            <a:r>
              <a:rPr lang="nl-NL" dirty="0" smtClean="0"/>
              <a:t>jongeren in de leeftijd 17-19 jaar</a:t>
            </a:r>
          </a:p>
          <a:p>
            <a:pPr eaLnBrk="1" hangingPunct="1"/>
            <a:r>
              <a:rPr lang="nl-NL" dirty="0" smtClean="0"/>
              <a:t>Week van 13-20 augustus 2011</a:t>
            </a:r>
          </a:p>
          <a:p>
            <a:pPr eaLnBrk="1" hangingPunct="1"/>
            <a:r>
              <a:rPr lang="nl-NL" dirty="0" smtClean="0"/>
              <a:t>1ste week bij ons,  2de </a:t>
            </a:r>
            <a:r>
              <a:rPr lang="nl-NL" dirty="0" smtClean="0"/>
              <a:t>week RC Zutphen </a:t>
            </a:r>
            <a:endParaRPr lang="nl-NL" dirty="0" smtClean="0"/>
          </a:p>
          <a:p>
            <a:pPr eaLnBrk="1" hangingPunct="1">
              <a:buFont typeface="Arial" charset="0"/>
              <a:buNone/>
            </a:pPr>
            <a:r>
              <a:rPr lang="nl-NL" dirty="0" smtClean="0"/>
              <a:t> </a:t>
            </a:r>
            <a:endParaRPr lang="nl-NL" dirty="0" smtClean="0"/>
          </a:p>
          <a:p>
            <a:pPr eaLnBrk="1" hangingPunct="1"/>
            <a:endParaRPr lang="nl-NL" dirty="0" smtClean="0"/>
          </a:p>
          <a:p>
            <a:pPr eaLnBrk="1" hangingPunct="1"/>
            <a:endParaRPr lang="nl-NL" dirty="0" smtClean="0"/>
          </a:p>
        </p:txBody>
      </p:sp>
      <p:pic>
        <p:nvPicPr>
          <p:cNvPr id="4" name="Picture 9" descr="Color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9563" y="5545138"/>
            <a:ext cx="1214437" cy="1312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Zomerkamp 2011, RC Sassenheim 13 juli 2010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835016-EE2E-4178-B48B-0BFD43A365E3}" type="slidenum">
              <a:rPr lang="nl-NL" smtClean="0"/>
              <a:pPr>
                <a:defRPr/>
              </a:pPr>
              <a:t>2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Zomerkamp 2011, RC Sassenheim 13 juli 2010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4DACB5-812B-411D-9031-37514E4C117A}" type="slidenum">
              <a:rPr lang="nl-NL" smtClean="0"/>
              <a:pPr>
                <a:defRPr/>
              </a:pPr>
              <a:t>3</a:t>
            </a:fld>
            <a:endParaRPr lang="nl-NL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30101"/>
            <a:ext cx="8229600" cy="3866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dirty="0" smtClean="0"/>
              <a:t>	</a:t>
            </a:r>
            <a:r>
              <a:rPr lang="nl-NL" dirty="0" smtClean="0"/>
              <a:t>Programma voorstel</a:t>
            </a:r>
            <a:endParaRPr lang="nl-NL" dirty="0" smtClean="0"/>
          </a:p>
        </p:txBody>
      </p:sp>
      <p:sp>
        <p:nvSpPr>
          <p:cNvPr id="7171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nl-NL" dirty="0" smtClean="0"/>
          </a:p>
          <a:p>
            <a:pPr eaLnBrk="1" hangingPunct="1"/>
            <a:r>
              <a:rPr lang="nl-NL" sz="2400" dirty="0" smtClean="0"/>
              <a:t>Zaterdag:	ophalen van </a:t>
            </a:r>
            <a:r>
              <a:rPr lang="nl-NL" sz="2400" dirty="0" err="1" smtClean="0"/>
              <a:t>Schiphol</a:t>
            </a:r>
            <a:r>
              <a:rPr lang="nl-NL" sz="2400" dirty="0" smtClean="0"/>
              <a:t>, Meet and </a:t>
            </a:r>
            <a:r>
              <a:rPr lang="nl-NL" sz="2400" dirty="0" err="1" smtClean="0"/>
              <a:t>Eat</a:t>
            </a:r>
            <a:r>
              <a:rPr lang="nl-NL" sz="2400" dirty="0" smtClean="0"/>
              <a:t> in </a:t>
            </a:r>
            <a:r>
              <a:rPr lang="nl-NL" sz="2400" dirty="0" err="1" smtClean="0"/>
              <a:t>Rusthoff</a:t>
            </a:r>
            <a:endParaRPr lang="nl-NL" sz="2400" dirty="0" smtClean="0"/>
          </a:p>
          <a:p>
            <a:pPr eaLnBrk="1" hangingPunct="1"/>
            <a:r>
              <a:rPr lang="nl-NL" sz="2400" dirty="0" smtClean="0"/>
              <a:t>Zondag:  Sloepentocht met bezoek aan Leiden</a:t>
            </a:r>
            <a:endParaRPr lang="nl-NL" sz="2400" dirty="0" smtClean="0"/>
          </a:p>
          <a:p>
            <a:pPr eaLnBrk="1" hangingPunct="1"/>
            <a:r>
              <a:rPr lang="nl-NL" sz="2400" dirty="0" smtClean="0"/>
              <a:t>Maandag: Amsterdam door R.C. </a:t>
            </a:r>
            <a:r>
              <a:rPr lang="nl-NL" sz="2400" dirty="0" err="1" smtClean="0"/>
              <a:t>Westertoren</a:t>
            </a:r>
            <a:endParaRPr lang="nl-NL" sz="2400" dirty="0" smtClean="0"/>
          </a:p>
          <a:p>
            <a:pPr eaLnBrk="1" hangingPunct="1"/>
            <a:r>
              <a:rPr lang="nl-NL" sz="2400" dirty="0" smtClean="0"/>
              <a:t>Dinsdag: puzzeltocht SSH, lunch, bezoek </a:t>
            </a:r>
            <a:r>
              <a:rPr lang="nl-NL" sz="2400" dirty="0" err="1" smtClean="0"/>
              <a:t>Cruquius</a:t>
            </a:r>
            <a:endParaRPr lang="nl-NL" sz="2400" dirty="0" smtClean="0"/>
          </a:p>
          <a:p>
            <a:pPr eaLnBrk="1" hangingPunct="1"/>
            <a:r>
              <a:rPr lang="nl-NL" sz="2400" dirty="0" smtClean="0"/>
              <a:t>Woensdag: Stranddag, </a:t>
            </a:r>
            <a:r>
              <a:rPr lang="nl-NL" sz="2400" dirty="0" err="1" smtClean="0"/>
              <a:t>Langevelderslag</a:t>
            </a:r>
            <a:r>
              <a:rPr lang="nl-NL" sz="2400" dirty="0" smtClean="0"/>
              <a:t> of regenalternatief</a:t>
            </a:r>
            <a:endParaRPr lang="nl-NL" sz="2400" dirty="0" smtClean="0"/>
          </a:p>
          <a:p>
            <a:pPr eaLnBrk="1" hangingPunct="1"/>
            <a:r>
              <a:rPr lang="nl-NL" sz="2400" dirty="0" smtClean="0"/>
              <a:t>Donderdag: Volendam en </a:t>
            </a:r>
            <a:r>
              <a:rPr lang="nl-NL" sz="2400" dirty="0" err="1" smtClean="0"/>
              <a:t>Enkhuizen</a:t>
            </a:r>
            <a:r>
              <a:rPr lang="nl-NL" sz="2400" dirty="0" smtClean="0"/>
              <a:t>, Zuiderzee museum</a:t>
            </a:r>
            <a:endParaRPr lang="nl-NL" sz="2400" dirty="0" smtClean="0"/>
          </a:p>
          <a:p>
            <a:pPr eaLnBrk="1" hangingPunct="1"/>
            <a:r>
              <a:rPr lang="nl-NL" sz="2400" dirty="0" smtClean="0"/>
              <a:t>Vrijdag: Fietsen, kaasmuseum, boerengolf.</a:t>
            </a:r>
            <a:r>
              <a:rPr lang="nl-NL" sz="2400" dirty="0" smtClean="0"/>
              <a:t> Uit in </a:t>
            </a:r>
            <a:r>
              <a:rPr lang="nl-NL" sz="2400" dirty="0" err="1" smtClean="0"/>
              <a:t>Noordwijk</a:t>
            </a:r>
            <a:endParaRPr lang="nl-NL" sz="2400" dirty="0" smtClean="0"/>
          </a:p>
          <a:p>
            <a:pPr eaLnBrk="1" hangingPunct="1"/>
            <a:r>
              <a:rPr lang="nl-NL" sz="2400" dirty="0" smtClean="0"/>
              <a:t>Zaterdag: Ontbijt in park </a:t>
            </a:r>
            <a:r>
              <a:rPr lang="nl-NL" sz="2400" dirty="0" err="1" smtClean="0"/>
              <a:t>Rusthoff</a:t>
            </a:r>
            <a:r>
              <a:rPr lang="nl-NL" sz="2400" dirty="0" smtClean="0"/>
              <a:t>. Wegbrengen </a:t>
            </a:r>
            <a:r>
              <a:rPr lang="nl-NL" sz="2400" dirty="0" smtClean="0"/>
              <a:t>naar volgende weekclub.</a:t>
            </a:r>
          </a:p>
          <a:p>
            <a:pPr eaLnBrk="1" hangingPunct="1"/>
            <a:endParaRPr lang="nl-NL" sz="2400" dirty="0" smtClean="0"/>
          </a:p>
          <a:p>
            <a:pPr eaLnBrk="1" hangingPunct="1"/>
            <a:endParaRPr lang="nl-NL" dirty="0" smtClean="0"/>
          </a:p>
          <a:p>
            <a:pPr eaLnBrk="1" hangingPunct="1"/>
            <a:endParaRPr lang="nl-NL" dirty="0" smtClean="0"/>
          </a:p>
        </p:txBody>
      </p:sp>
      <p:pic>
        <p:nvPicPr>
          <p:cNvPr id="4" name="Picture 9" descr="Color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9563" y="5545138"/>
            <a:ext cx="1214437" cy="1312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Zomerkamp 2011, RC Sassenheim 13 juli 2010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9162BA-44F2-4A22-ABE2-8517AF78951C}" type="slidenum">
              <a:rPr lang="nl-NL" smtClean="0"/>
              <a:pPr>
                <a:defRPr/>
              </a:pPr>
              <a:t>4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el 1"/>
          <p:cNvSpPr>
            <a:spLocks noGrp="1"/>
          </p:cNvSpPr>
          <p:nvPr>
            <p:ph type="title"/>
          </p:nvPr>
        </p:nvSpPr>
        <p:spPr>
          <a:xfrm>
            <a:off x="1357313" y="357188"/>
            <a:ext cx="8229600" cy="1143000"/>
          </a:xfrm>
        </p:spPr>
        <p:txBody>
          <a:bodyPr/>
          <a:lstStyle/>
          <a:p>
            <a:pPr eaLnBrk="1" hangingPunct="1"/>
            <a:r>
              <a:rPr lang="nl-NL" smtClean="0"/>
              <a:t>Organisatie</a:t>
            </a:r>
          </a:p>
        </p:txBody>
      </p:sp>
      <p:sp>
        <p:nvSpPr>
          <p:cNvPr id="8195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nl-NL" dirty="0" smtClean="0"/>
          </a:p>
          <a:p>
            <a:r>
              <a:rPr lang="nl-NL" sz="2400" dirty="0" smtClean="0"/>
              <a:t>“De accommodatie Club” (home </a:t>
            </a:r>
            <a:r>
              <a:rPr lang="nl-NL" sz="2400" dirty="0" err="1" smtClean="0"/>
              <a:t>hospitality</a:t>
            </a:r>
            <a:r>
              <a:rPr lang="nl-NL" sz="2400" dirty="0" smtClean="0"/>
              <a:t>)</a:t>
            </a:r>
          </a:p>
          <a:p>
            <a:pPr lvl="3"/>
            <a:r>
              <a:rPr lang="nl-NL" dirty="0" smtClean="0"/>
              <a:t>2 personen naar 1 adres </a:t>
            </a:r>
            <a:r>
              <a:rPr lang="nl-NL" dirty="0" smtClean="0">
                <a:sym typeface="Wingdings" pitchFamily="2" charset="2"/>
              </a:rPr>
              <a:t> 7 </a:t>
            </a:r>
            <a:r>
              <a:rPr lang="nl-NL" dirty="0" smtClean="0">
                <a:sym typeface="Wingdings" pitchFamily="2" charset="2"/>
              </a:rPr>
              <a:t>gastgezinnen + 1 reserve.</a:t>
            </a:r>
            <a:endParaRPr lang="nl-NL" sz="1600" dirty="0" smtClean="0"/>
          </a:p>
          <a:p>
            <a:r>
              <a:rPr lang="nl-NL" sz="2400" dirty="0" smtClean="0"/>
              <a:t>“Het vervoersbedrijf”: 4 chauffeurs + 1 reserve per dag.</a:t>
            </a:r>
          </a:p>
          <a:p>
            <a:r>
              <a:rPr lang="nl-NL" sz="2400" dirty="0" smtClean="0"/>
              <a:t>“ De Reisleiders”: Per dag 3 begeleiders.</a:t>
            </a:r>
          </a:p>
          <a:p>
            <a:r>
              <a:rPr lang="nl-NL" sz="2400" dirty="0" smtClean="0"/>
              <a:t>“Organisatie comité” : De regelaars voor het reserveren, het huren, het kopen van kaartjes en speciale ondersteuning.</a:t>
            </a:r>
          </a:p>
          <a:p>
            <a:r>
              <a:rPr lang="nl-NL" sz="2400" dirty="0" smtClean="0"/>
              <a:t>Ieder geeft zich op voor minimaal een organisatieonderdeel !</a:t>
            </a:r>
          </a:p>
          <a:p>
            <a:pPr lvl="3">
              <a:buFont typeface="Arial" charset="0"/>
              <a:buNone/>
            </a:pPr>
            <a:endParaRPr lang="nl-NL" b="1" u="sng" dirty="0" smtClean="0">
              <a:solidFill>
                <a:srgbClr val="C00000"/>
              </a:solidFill>
            </a:endParaRPr>
          </a:p>
          <a:p>
            <a:pPr lvl="3">
              <a:buFont typeface="Arial" charset="0"/>
              <a:buNone/>
            </a:pPr>
            <a:r>
              <a:rPr lang="nl-NL" b="1" u="sng" dirty="0" smtClean="0">
                <a:solidFill>
                  <a:srgbClr val="C00000"/>
                </a:solidFill>
              </a:rPr>
              <a:t>DUS: COMMITMENT VAN DE HELE CLUB !</a:t>
            </a:r>
          </a:p>
        </p:txBody>
      </p:sp>
      <p:pic>
        <p:nvPicPr>
          <p:cNvPr id="4" name="Picture 9" descr="Color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9563" y="5545138"/>
            <a:ext cx="1214437" cy="1312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Zomerkamp 2011, RC Sassenheim 13 juli 2010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9044E4-6109-4C13-A026-38F8CD496EEE}" type="slidenum">
              <a:rPr lang="nl-NL" smtClean="0"/>
              <a:pPr>
                <a:defRPr/>
              </a:pPr>
              <a:t>5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Organisatie</a:t>
            </a:r>
            <a:endParaRPr lang="nl-NL" dirty="0" smtClean="0"/>
          </a:p>
        </p:txBody>
      </p:sp>
      <p:sp>
        <p:nvSpPr>
          <p:cNvPr id="9219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endParaRPr lang="nl-NL" dirty="0" smtClean="0"/>
          </a:p>
          <a:p>
            <a:pPr>
              <a:buFont typeface="Arial" charset="0"/>
              <a:buNone/>
            </a:pPr>
            <a:r>
              <a:rPr lang="nl-NL" dirty="0" smtClean="0"/>
              <a:t>Vervoer: </a:t>
            </a:r>
            <a:endParaRPr lang="nl-NL" dirty="0" smtClean="0"/>
          </a:p>
        </p:txBody>
      </p:sp>
      <p:pic>
        <p:nvPicPr>
          <p:cNvPr id="4" name="Picture 9" descr="Color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9563" y="5545138"/>
            <a:ext cx="1214437" cy="1312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Zomerkamp 2011, RC Sassenheim 13 juli 2010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D471BF-9F24-404D-976B-EBC291E8A628}" type="slidenum">
              <a:rPr lang="nl-NL" smtClean="0"/>
              <a:pPr>
                <a:defRPr/>
              </a:pPr>
              <a:t>6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500"/>
          </a:xfrm>
        </p:spPr>
        <p:txBody>
          <a:bodyPr/>
          <a:lstStyle/>
          <a:p>
            <a:r>
              <a:rPr lang="nl-NL" smtClean="0"/>
              <a:t>Zomerkamp 2011</a:t>
            </a:r>
            <a:br>
              <a:rPr lang="nl-NL" smtClean="0"/>
            </a:br>
            <a:r>
              <a:rPr lang="nl-NL" smtClean="0"/>
              <a:t>    </a:t>
            </a:r>
            <a:r>
              <a:rPr lang="nl-NL" b="1" i="1" u="sng" smtClean="0">
                <a:solidFill>
                  <a:srgbClr val="C00000"/>
                </a:solidFill>
              </a:rPr>
              <a:t>let’s make it happen!</a:t>
            </a:r>
          </a:p>
        </p:txBody>
      </p:sp>
      <p:pic>
        <p:nvPicPr>
          <p:cNvPr id="1536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47813" y="2205038"/>
            <a:ext cx="6534150" cy="4133850"/>
          </a:xfrm>
          <a:noFill/>
        </p:spPr>
      </p:pic>
      <p:sp>
        <p:nvSpPr>
          <p:cNvPr id="7" name="Tijdelijke aanduiding voor voetteks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Zomerkamp 2011, RC Sassenheim 13 juli 2010</a:t>
            </a:r>
            <a:endParaRPr lang="nl-NL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2A9AEB-CCBA-43A9-B4DC-EEC3D1D039B1}" type="slidenum">
              <a:rPr lang="nl-NL" smtClean="0"/>
              <a:pPr>
                <a:defRPr/>
              </a:pPr>
              <a:t>7</a:t>
            </a:fld>
            <a:endParaRPr lang="nl-NL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</TotalTime>
  <Words>181</Words>
  <Application>Microsoft Office PowerPoint</Application>
  <PresentationFormat>Diavoorstelling (4:3)</PresentationFormat>
  <Paragraphs>49</Paragraphs>
  <Slides>7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8" baseType="lpstr">
      <vt:lpstr>Office-thema</vt:lpstr>
      <vt:lpstr> Zomerkamp 2011  </vt:lpstr>
      <vt:lpstr>    Zomerkamp  RC Sassenheim</vt:lpstr>
      <vt:lpstr>Dia 3</vt:lpstr>
      <vt:lpstr> Programma voorstel</vt:lpstr>
      <vt:lpstr>Organisatie</vt:lpstr>
      <vt:lpstr>Organisatie</vt:lpstr>
      <vt:lpstr>Zomerkamp 2011     let’s make it happen!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diana</dc:creator>
  <cp:lastModifiedBy>Gerard van Stein</cp:lastModifiedBy>
  <cp:revision>62</cp:revision>
  <dcterms:created xsi:type="dcterms:W3CDTF">2008-09-12T19:09:09Z</dcterms:created>
  <dcterms:modified xsi:type="dcterms:W3CDTF">2011-04-25T10:04:21Z</dcterms:modified>
</cp:coreProperties>
</file>