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7234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56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A0327-988A-4976-B7EC-0AF3500C06AD}" type="datetimeFigureOut">
              <a:rPr lang="nl-NL" smtClean="0"/>
              <a:pPr/>
              <a:t>23-1-2013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BA3A9-5676-46D8-862A-2F3213DC4FE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642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AF6B2-4A72-4AC0-AD01-4B8D7FE496CD}" type="datetimeFigureOut">
              <a:rPr lang="nl-NL" smtClean="0"/>
              <a:pPr/>
              <a:t>23-1-2013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286-0884-4C6F-BCB7-EE9C01B1F500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fc" descr="For internal use only"/>
          <p:cNvSpPr txBox="1"/>
          <p:nvPr userDrawn="1"/>
        </p:nvSpPr>
        <p:spPr>
          <a:xfrm>
            <a:off x="0" y="6520180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mtClean="0"/>
              <a:t>For internal use only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AF6B2-4A72-4AC0-AD01-4B8D7FE496CD}" type="datetimeFigureOut">
              <a:rPr lang="nl-NL" smtClean="0"/>
              <a:pPr/>
              <a:t>23-1-2013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286-0884-4C6F-BCB7-EE9C01B1F5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AF6B2-4A72-4AC0-AD01-4B8D7FE496CD}" type="datetimeFigureOut">
              <a:rPr lang="nl-NL" smtClean="0"/>
              <a:pPr/>
              <a:t>23-1-2013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286-0884-4C6F-BCB7-EE9C01B1F5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AF6B2-4A72-4AC0-AD01-4B8D7FE496CD}" type="datetimeFigureOut">
              <a:rPr lang="nl-NL" smtClean="0"/>
              <a:pPr/>
              <a:t>23-1-2013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286-0884-4C6F-BCB7-EE9C01B1F5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AF6B2-4A72-4AC0-AD01-4B8D7FE496CD}" type="datetimeFigureOut">
              <a:rPr lang="nl-NL" smtClean="0"/>
              <a:pPr/>
              <a:t>23-1-2013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286-0884-4C6F-BCB7-EE9C01B1F5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AF6B2-4A72-4AC0-AD01-4B8D7FE496CD}" type="datetimeFigureOut">
              <a:rPr lang="nl-NL" smtClean="0"/>
              <a:pPr/>
              <a:t>23-1-2013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286-0884-4C6F-BCB7-EE9C01B1F5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AF6B2-4A72-4AC0-AD01-4B8D7FE496CD}" type="datetimeFigureOut">
              <a:rPr lang="nl-NL" smtClean="0"/>
              <a:pPr/>
              <a:t>23-1-2013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286-0884-4C6F-BCB7-EE9C01B1F5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AF6B2-4A72-4AC0-AD01-4B8D7FE496CD}" type="datetimeFigureOut">
              <a:rPr lang="nl-NL" smtClean="0"/>
              <a:pPr/>
              <a:t>23-1-2013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286-0884-4C6F-BCB7-EE9C01B1F5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AF6B2-4A72-4AC0-AD01-4B8D7FE496CD}" type="datetimeFigureOut">
              <a:rPr lang="nl-NL" smtClean="0"/>
              <a:pPr/>
              <a:t>23-1-2013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286-0884-4C6F-BCB7-EE9C01B1F5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AF6B2-4A72-4AC0-AD01-4B8D7FE496CD}" type="datetimeFigureOut">
              <a:rPr lang="nl-NL" smtClean="0"/>
              <a:pPr/>
              <a:t>23-1-2013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A286-0884-4C6F-BCB7-EE9C01B1F500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AF6B2-4A72-4AC0-AD01-4B8D7FE496CD}" type="datetimeFigureOut">
              <a:rPr lang="nl-NL" smtClean="0"/>
              <a:pPr/>
              <a:t>23-1-2013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EFA286-0884-4C6F-BCB7-EE9C01B1F500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DEFA286-0884-4C6F-BCB7-EE9C01B1F500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A7AF6B2-4A72-4AC0-AD01-4B8D7FE496CD}" type="datetimeFigureOut">
              <a:rPr lang="nl-NL" smtClean="0"/>
              <a:pPr/>
              <a:t>23-1-2013</a:t>
            </a:fld>
            <a:endParaRPr lang="nl-NL"/>
          </a:p>
        </p:txBody>
      </p:sp>
      <p:sp>
        <p:nvSpPr>
          <p:cNvPr id="9" name="fc" descr="For internal use only"/>
          <p:cNvSpPr txBox="1"/>
          <p:nvPr userDrawn="1"/>
        </p:nvSpPr>
        <p:spPr>
          <a:xfrm>
            <a:off x="0" y="6520180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mtClean="0"/>
              <a:t>For internal use only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Bouwstenen voor een goede ontvangst</a:t>
            </a:r>
            <a:br>
              <a:rPr lang="nl-NL" dirty="0" smtClean="0"/>
            </a:br>
            <a:r>
              <a:rPr lang="nl-NL" dirty="0" smtClean="0"/>
              <a:t>van een jaarkind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Ervaringen van R.C Sassenheim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050" y="4005064"/>
            <a:ext cx="1601458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465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Goede voorbereiding is het halve werk! 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95536" y="1916832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Gedegen voorbereiding ( ± 18 maanden)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Samenwerking met een club uit de regio heeft voordelen.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Let op goede en geregelde communicatie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Steun binnen de club is belangrijk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Het eerste gastgezin lid is van de club die de leiding heeft.</a:t>
            </a:r>
          </a:p>
          <a:p>
            <a:pPr marL="457200" indent="-457200">
              <a:buFont typeface="Arial" pitchFamily="34" charset="0"/>
              <a:buChar char="•"/>
            </a:pP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49769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dirty="0"/>
              <a:t>Buddy systeem is essentieel </a:t>
            </a:r>
            <a:br>
              <a:rPr lang="nl-NL" sz="4800" dirty="0"/>
            </a:b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67544" y="1772816"/>
            <a:ext cx="756084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Aandacht voor de partners van het gastgezin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Counselor is een vertrouwenspersoon!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3 Gastgezinnen + 1 reserve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Duidelijke taakverdeling binnen NGA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Aandacht voor Nederlands leren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Aanpassing jaar kind aan Nederland</a:t>
            </a:r>
          </a:p>
          <a:p>
            <a:pPr marL="457200" indent="-457200">
              <a:buFont typeface="Arial" pitchFamily="34" charset="0"/>
              <a:buChar char="•"/>
            </a:pPr>
            <a:endParaRPr lang="nl-NL" sz="3200" dirty="0" smtClean="0"/>
          </a:p>
          <a:p>
            <a:pPr marL="457200" indent="-457200">
              <a:buFont typeface="Arial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849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Zoek een goede school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39552" y="1772816"/>
            <a:ext cx="72728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Na 6 maanden school </a:t>
            </a:r>
            <a:r>
              <a:rPr lang="nl-NL" sz="3200" dirty="0" smtClean="0"/>
              <a:t>eventueel </a:t>
            </a:r>
            <a:r>
              <a:rPr lang="nl-NL" sz="3200" dirty="0" smtClean="0"/>
              <a:t>stage organiseren in combinatie met 2 dagen school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Houd je eigen planning aan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Maak je niet afhankelijk van andere clubs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3200" dirty="0" smtClean="0"/>
              <a:t>Een jaar kind geeft veel voldoening</a:t>
            </a:r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417752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</TotalTime>
  <Words>127</Words>
  <Application>Microsoft Office PowerPoint</Application>
  <PresentationFormat>Diavoorstelling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Aangrenzend</vt:lpstr>
      <vt:lpstr>Bouwstenen voor een goede ontvangst van een jaarkind </vt:lpstr>
      <vt:lpstr>Goede voorbereiding is het halve werk! </vt:lpstr>
      <vt:lpstr>Buddy systeem is essentieel  </vt:lpstr>
      <vt:lpstr>Zoek een goede school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Bouwstenen voor een goed jaar kind ontvangst</dc:title>
  <dc:creator>Karl</dc:creator>
  <cp:keywords>For internal use only</cp:keywords>
  <cp:lastModifiedBy>Karl</cp:lastModifiedBy>
  <cp:revision>10</cp:revision>
  <cp:lastPrinted>2013-01-23T08:39:41Z</cp:lastPrinted>
  <dcterms:created xsi:type="dcterms:W3CDTF">2013-01-19T10:51:09Z</dcterms:created>
  <dcterms:modified xsi:type="dcterms:W3CDTF">2013-01-23T15:51:48Z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35580226-8441-4166-b320-4bcd9dda3ed8</vt:lpwstr>
  </property>
  <property fmtid="{D5CDD505-2E9C-101B-9397-08002B2CF9AE}" pid="3" name="db.comClassification">
    <vt:lpwstr>For internal use only</vt:lpwstr>
  </property>
  <property fmtid="{D5CDD505-2E9C-101B-9397-08002B2CF9AE}" pid="4" name="aliashDocumentMarking">
    <vt:lpwstr>For internal use only</vt:lpwstr>
  </property>
</Properties>
</file>