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sldIdLst>
    <p:sldId id="256" r:id="rId2"/>
    <p:sldId id="266" r:id="rId3"/>
    <p:sldId id="259" r:id="rId4"/>
    <p:sldId id="257" r:id="rId5"/>
    <p:sldId id="258" r:id="rId6"/>
    <p:sldId id="260" r:id="rId7"/>
    <p:sldId id="263" r:id="rId8"/>
    <p:sldId id="261" r:id="rId9"/>
    <p:sldId id="262" r:id="rId10"/>
    <p:sldId id="264" r:id="rId11"/>
    <p:sldId id="265" r:id="rId12"/>
    <p:sldId id="291" r:id="rId13"/>
    <p:sldId id="268" r:id="rId14"/>
    <p:sldId id="292" r:id="rId15"/>
    <p:sldId id="267" r:id="rId16"/>
    <p:sldId id="269" r:id="rId17"/>
    <p:sldId id="271" r:id="rId18"/>
    <p:sldId id="278" r:id="rId19"/>
    <p:sldId id="273" r:id="rId20"/>
    <p:sldId id="272" r:id="rId21"/>
    <p:sldId id="276" r:id="rId22"/>
    <p:sldId id="270" r:id="rId23"/>
    <p:sldId id="274" r:id="rId24"/>
    <p:sldId id="275" r:id="rId25"/>
    <p:sldId id="277" r:id="rId26"/>
    <p:sldId id="279" r:id="rId27"/>
    <p:sldId id="281" r:id="rId28"/>
    <p:sldId id="283" r:id="rId29"/>
    <p:sldId id="284" r:id="rId30"/>
    <p:sldId id="285" r:id="rId31"/>
    <p:sldId id="282" r:id="rId32"/>
    <p:sldId id="286" r:id="rId33"/>
    <p:sldId id="288" r:id="rId34"/>
    <p:sldId id="287" r:id="rId35"/>
    <p:sldId id="289" r:id="rId36"/>
    <p:sldId id="290"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4AB3E-0711-4FC0-B638-B716CEDDBFFA}" v="111" dt="2023-06-11T18:37:19.170"/>
    <p1510:client id="{58743B45-D749-4973-9AFD-3B77C0321186}" v="74" dt="2023-06-11T20:39:36.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91" d="100"/>
          <a:sy n="91" d="100"/>
        </p:scale>
        <p:origin x="208"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1T20:31:32.584"/>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6/18/23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13429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691992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65855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11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3765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443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484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933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83552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67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6/18/23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55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6/18/23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227417143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78" r:id="rId6"/>
    <p:sldLayoutId id="2147483774" r:id="rId7"/>
    <p:sldLayoutId id="2147483775" r:id="rId8"/>
    <p:sldLayoutId id="2147483776" r:id="rId9"/>
    <p:sldLayoutId id="2147483777" r:id="rId10"/>
    <p:sldLayoutId id="214748377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70603E2-4735-487D-92FE-A54FC4EEC213}"/>
              </a:ext>
            </a:extLst>
          </p:cNvPr>
          <p:cNvSpPr>
            <a:spLocks noGrp="1"/>
          </p:cNvSpPr>
          <p:nvPr>
            <p:ph type="ctrTitle"/>
          </p:nvPr>
        </p:nvSpPr>
        <p:spPr>
          <a:xfrm>
            <a:off x="7085532" y="640080"/>
            <a:ext cx="4196932" cy="3566160"/>
          </a:xfrm>
        </p:spPr>
        <p:txBody>
          <a:bodyPr anchor="b">
            <a:normAutofit fontScale="90000"/>
          </a:bodyPr>
          <a:lstStyle/>
          <a:p>
            <a:r>
              <a:rPr lang="nl-NL" sz="8000" dirty="0" err="1"/>
              <a:t>Vz</a:t>
            </a:r>
            <a:r>
              <a:rPr lang="nl-NL" sz="8000" dirty="0"/>
              <a:t> jaar 22-23 </a:t>
            </a:r>
            <a:br>
              <a:rPr lang="nl-NL" sz="8000" dirty="0"/>
            </a:br>
            <a:r>
              <a:rPr lang="nl-NL" sz="8000" dirty="0"/>
              <a:t>Fellowship met culinair randje</a:t>
            </a:r>
          </a:p>
        </p:txBody>
      </p:sp>
      <p:sp>
        <p:nvSpPr>
          <p:cNvPr id="3" name="Ondertitel 2">
            <a:extLst>
              <a:ext uri="{FF2B5EF4-FFF2-40B4-BE49-F238E27FC236}">
                <a16:creationId xmlns:a16="http://schemas.microsoft.com/office/drawing/2014/main" id="{A5E4B610-3B0A-4685-A5D4-25AD85703FB3}"/>
              </a:ext>
            </a:extLst>
          </p:cNvPr>
          <p:cNvSpPr>
            <a:spLocks noGrp="1"/>
          </p:cNvSpPr>
          <p:nvPr>
            <p:ph type="subTitle" idx="1"/>
          </p:nvPr>
        </p:nvSpPr>
        <p:spPr>
          <a:xfrm>
            <a:off x="7083831" y="4636008"/>
            <a:ext cx="4198634" cy="1572768"/>
          </a:xfrm>
        </p:spPr>
        <p:txBody>
          <a:bodyPr>
            <a:normAutofit/>
          </a:bodyPr>
          <a:lstStyle/>
          <a:p>
            <a:r>
              <a:rPr lang="nl-NL" dirty="0">
                <a:latin typeface="+mj-lt"/>
              </a:rPr>
              <a:t>Jack Stoffels</a:t>
            </a:r>
          </a:p>
          <a:p>
            <a:r>
              <a:rPr lang="nl-NL" dirty="0">
                <a:latin typeface="+mj-lt"/>
              </a:rPr>
              <a:t>Juni 23</a:t>
            </a:r>
            <a:r>
              <a:rPr lang="nl-NL" dirty="0"/>
              <a:t>	</a:t>
            </a:r>
          </a:p>
        </p:txBody>
      </p:sp>
      <p:sp>
        <p:nvSpPr>
          <p:cNvPr id="42"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3BF43"/>
          </a:solidFill>
          <a:ln w="38100" cap="rnd">
            <a:solidFill>
              <a:srgbClr val="F3BF4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symbool, logo, cirkel, geel&#10;&#10;Automatisch gegenereerde beschrijving">
            <a:extLst>
              <a:ext uri="{FF2B5EF4-FFF2-40B4-BE49-F238E27FC236}">
                <a16:creationId xmlns:a16="http://schemas.microsoft.com/office/drawing/2014/main" id="{470D1E6C-3FCF-BDE1-A9AF-C9BA5FE41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469" y="1166648"/>
            <a:ext cx="4691179" cy="4743498"/>
          </a:xfrm>
          <a:prstGeom prst="rect">
            <a:avLst/>
          </a:prstGeom>
        </p:spPr>
      </p:pic>
    </p:spTree>
    <p:extLst>
      <p:ext uri="{BB962C8B-B14F-4D97-AF65-F5344CB8AC3E}">
        <p14:creationId xmlns:p14="http://schemas.microsoft.com/office/powerpoint/2010/main" val="11847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54ED0-688B-684E-42DE-E8BD984AF9B9}"/>
              </a:ext>
            </a:extLst>
          </p:cNvPr>
          <p:cNvSpPr>
            <a:spLocks noGrp="1"/>
          </p:cNvSpPr>
          <p:nvPr>
            <p:ph type="title"/>
          </p:nvPr>
        </p:nvSpPr>
        <p:spPr/>
        <p:txBody>
          <a:bodyPr/>
          <a:lstStyle/>
          <a:p>
            <a:endParaRPr lang="nl-NL"/>
          </a:p>
        </p:txBody>
      </p:sp>
      <p:pic>
        <p:nvPicPr>
          <p:cNvPr id="4" name="Tijdelijke aanduiding voor inhoud 3" descr="Afbeelding met persoon, buitenshuis, kleding, hemel&#10;&#10;Automatisch gegenereerde beschrijving">
            <a:extLst>
              <a:ext uri="{FF2B5EF4-FFF2-40B4-BE49-F238E27FC236}">
                <a16:creationId xmlns:a16="http://schemas.microsoft.com/office/drawing/2014/main" id="{C6F0F66B-5504-F787-99EB-7FBA8950E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69" y="374020"/>
            <a:ext cx="8513379" cy="6385035"/>
          </a:xfrm>
          <a:prstGeom prst="rect">
            <a:avLst/>
          </a:prstGeom>
        </p:spPr>
      </p:pic>
    </p:spTree>
    <p:extLst>
      <p:ext uri="{BB962C8B-B14F-4D97-AF65-F5344CB8AC3E}">
        <p14:creationId xmlns:p14="http://schemas.microsoft.com/office/powerpoint/2010/main" val="379280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4" name="Rectangle 33">
            <a:extLst>
              <a:ext uri="{FF2B5EF4-FFF2-40B4-BE49-F238E27FC236}">
                <a16:creationId xmlns:a16="http://schemas.microsoft.com/office/drawing/2014/main" id="{64EEF0D6-2D1F-491D-AC56-0F0F95A31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B64F45-815D-62C2-1D6E-39DAD759CF21}"/>
              </a:ext>
            </a:extLst>
          </p:cNvPr>
          <p:cNvSpPr>
            <a:spLocks noGrp="1"/>
          </p:cNvSpPr>
          <p:nvPr>
            <p:ph type="title"/>
          </p:nvPr>
        </p:nvSpPr>
        <p:spPr>
          <a:xfrm>
            <a:off x="640080" y="643467"/>
            <a:ext cx="3474720" cy="3569241"/>
          </a:xfrm>
        </p:spPr>
        <p:txBody>
          <a:bodyPr vert="horz" lIns="91440" tIns="45720" rIns="91440" bIns="45720" rtlCol="0" anchor="b">
            <a:normAutofit/>
          </a:bodyPr>
          <a:lstStyle/>
          <a:p>
            <a:r>
              <a:rPr lang="en-US" sz="5800"/>
              <a:t>Fellowship wijnmomenten</a:t>
            </a:r>
          </a:p>
        </p:txBody>
      </p:sp>
      <p:sp>
        <p:nvSpPr>
          <p:cNvPr id="22" name="Content Placeholder 21">
            <a:extLst>
              <a:ext uri="{FF2B5EF4-FFF2-40B4-BE49-F238E27FC236}">
                <a16:creationId xmlns:a16="http://schemas.microsoft.com/office/drawing/2014/main" id="{A051F223-9818-F723-BA10-FF828EDB1610}"/>
              </a:ext>
            </a:extLst>
          </p:cNvPr>
          <p:cNvSpPr>
            <a:spLocks noGrp="1"/>
          </p:cNvSpPr>
          <p:nvPr>
            <p:ph idx="1"/>
          </p:nvPr>
        </p:nvSpPr>
        <p:spPr>
          <a:xfrm>
            <a:off x="640080" y="4631161"/>
            <a:ext cx="3474720" cy="1569486"/>
          </a:xfrm>
        </p:spPr>
        <p:txBody>
          <a:bodyPr vert="horz" lIns="91440" tIns="45720" rIns="91440" bIns="45720" rtlCol="0">
            <a:normAutofit/>
          </a:bodyPr>
          <a:lstStyle/>
          <a:p>
            <a:pPr marL="0" indent="0">
              <a:buNone/>
            </a:pPr>
            <a:r>
              <a:rPr lang="en-US" dirty="0"/>
              <a:t>Wat </a:t>
            </a:r>
            <a:r>
              <a:rPr lang="en-US" dirty="0" err="1"/>
              <a:t>betekent</a:t>
            </a:r>
            <a:r>
              <a:rPr lang="en-US" dirty="0"/>
              <a:t> Fellowship </a:t>
            </a:r>
            <a:r>
              <a:rPr lang="en-US" dirty="0" err="1"/>
              <a:t>voor</a:t>
            </a:r>
            <a:r>
              <a:rPr lang="en-US" dirty="0"/>
              <a:t> </a:t>
            </a:r>
            <a:r>
              <a:rPr lang="en-US" dirty="0" err="1"/>
              <a:t>jou</a:t>
            </a:r>
            <a:r>
              <a:rPr lang="en-US" dirty="0"/>
              <a:t>?</a:t>
            </a:r>
          </a:p>
        </p:txBody>
      </p:sp>
      <p:sp>
        <p:nvSpPr>
          <p:cNvPr id="3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383280" cy="27432"/>
          </a:xfrm>
          <a:custGeom>
            <a:avLst/>
            <a:gdLst>
              <a:gd name="connsiteX0" fmla="*/ 0 w 3383280"/>
              <a:gd name="connsiteY0" fmla="*/ 0 h 27432"/>
              <a:gd name="connsiteX1" fmla="*/ 642823 w 3383280"/>
              <a:gd name="connsiteY1" fmla="*/ 0 h 27432"/>
              <a:gd name="connsiteX2" fmla="*/ 1319479 w 3383280"/>
              <a:gd name="connsiteY2" fmla="*/ 0 h 27432"/>
              <a:gd name="connsiteX3" fmla="*/ 2029968 w 3383280"/>
              <a:gd name="connsiteY3" fmla="*/ 0 h 27432"/>
              <a:gd name="connsiteX4" fmla="*/ 2740457 w 3383280"/>
              <a:gd name="connsiteY4" fmla="*/ 0 h 27432"/>
              <a:gd name="connsiteX5" fmla="*/ 3383280 w 3383280"/>
              <a:gd name="connsiteY5" fmla="*/ 0 h 27432"/>
              <a:gd name="connsiteX6" fmla="*/ 3383280 w 3383280"/>
              <a:gd name="connsiteY6" fmla="*/ 27432 h 27432"/>
              <a:gd name="connsiteX7" fmla="*/ 2638958 w 3383280"/>
              <a:gd name="connsiteY7" fmla="*/ 27432 h 27432"/>
              <a:gd name="connsiteX8" fmla="*/ 1894637 w 3383280"/>
              <a:gd name="connsiteY8" fmla="*/ 27432 h 27432"/>
              <a:gd name="connsiteX9" fmla="*/ 1217981 w 3383280"/>
              <a:gd name="connsiteY9" fmla="*/ 27432 h 27432"/>
              <a:gd name="connsiteX10" fmla="*/ 0 w 3383280"/>
              <a:gd name="connsiteY10" fmla="*/ 27432 h 27432"/>
              <a:gd name="connsiteX11" fmla="*/ 0 w 338328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3280" h="27432" fill="none" extrusionOk="0">
                <a:moveTo>
                  <a:pt x="0" y="0"/>
                </a:moveTo>
                <a:cubicBezTo>
                  <a:pt x="257987" y="12032"/>
                  <a:pt x="404745" y="16905"/>
                  <a:pt x="642823" y="0"/>
                </a:cubicBezTo>
                <a:cubicBezTo>
                  <a:pt x="880901" y="-16905"/>
                  <a:pt x="1102054" y="22021"/>
                  <a:pt x="1319479" y="0"/>
                </a:cubicBezTo>
                <a:cubicBezTo>
                  <a:pt x="1536904" y="-22021"/>
                  <a:pt x="1881604" y="24614"/>
                  <a:pt x="2029968" y="0"/>
                </a:cubicBezTo>
                <a:cubicBezTo>
                  <a:pt x="2178332" y="-24614"/>
                  <a:pt x="2554148" y="3447"/>
                  <a:pt x="2740457" y="0"/>
                </a:cubicBezTo>
                <a:cubicBezTo>
                  <a:pt x="2926766" y="-3447"/>
                  <a:pt x="3065477" y="23645"/>
                  <a:pt x="3383280" y="0"/>
                </a:cubicBezTo>
                <a:cubicBezTo>
                  <a:pt x="3382114" y="7395"/>
                  <a:pt x="3383325" y="21864"/>
                  <a:pt x="3383280" y="27432"/>
                </a:cubicBezTo>
                <a:cubicBezTo>
                  <a:pt x="3088851" y="31951"/>
                  <a:pt x="2966759" y="63689"/>
                  <a:pt x="2638958" y="27432"/>
                </a:cubicBezTo>
                <a:cubicBezTo>
                  <a:pt x="2311157" y="-8825"/>
                  <a:pt x="2123847" y="40497"/>
                  <a:pt x="1894637" y="27432"/>
                </a:cubicBezTo>
                <a:cubicBezTo>
                  <a:pt x="1665427" y="14367"/>
                  <a:pt x="1424813" y="48382"/>
                  <a:pt x="1217981" y="27432"/>
                </a:cubicBezTo>
                <a:cubicBezTo>
                  <a:pt x="1011149" y="6482"/>
                  <a:pt x="538241" y="25631"/>
                  <a:pt x="0" y="27432"/>
                </a:cubicBezTo>
                <a:cubicBezTo>
                  <a:pt x="-503" y="20663"/>
                  <a:pt x="1168" y="5855"/>
                  <a:pt x="0" y="0"/>
                </a:cubicBezTo>
                <a:close/>
              </a:path>
              <a:path w="3383280" h="27432" stroke="0" extrusionOk="0">
                <a:moveTo>
                  <a:pt x="0" y="0"/>
                </a:moveTo>
                <a:cubicBezTo>
                  <a:pt x="151297" y="22734"/>
                  <a:pt x="480695" y="25868"/>
                  <a:pt x="642823" y="0"/>
                </a:cubicBezTo>
                <a:cubicBezTo>
                  <a:pt x="804951" y="-25868"/>
                  <a:pt x="1021125" y="-7020"/>
                  <a:pt x="1217981" y="0"/>
                </a:cubicBezTo>
                <a:cubicBezTo>
                  <a:pt x="1414837" y="7020"/>
                  <a:pt x="1602550" y="692"/>
                  <a:pt x="1962302" y="0"/>
                </a:cubicBezTo>
                <a:cubicBezTo>
                  <a:pt x="2322054" y="-692"/>
                  <a:pt x="2404714" y="-13207"/>
                  <a:pt x="2605126" y="0"/>
                </a:cubicBezTo>
                <a:cubicBezTo>
                  <a:pt x="2805538" y="13207"/>
                  <a:pt x="3040223" y="19007"/>
                  <a:pt x="3383280" y="0"/>
                </a:cubicBezTo>
                <a:cubicBezTo>
                  <a:pt x="3383473" y="12649"/>
                  <a:pt x="3382292" y="17989"/>
                  <a:pt x="3383280" y="27432"/>
                </a:cubicBezTo>
                <a:cubicBezTo>
                  <a:pt x="3246258" y="-5317"/>
                  <a:pt x="2915318" y="27493"/>
                  <a:pt x="2706624" y="27432"/>
                </a:cubicBezTo>
                <a:cubicBezTo>
                  <a:pt x="2497930" y="27371"/>
                  <a:pt x="2314501" y="-484"/>
                  <a:pt x="1962302" y="27432"/>
                </a:cubicBezTo>
                <a:cubicBezTo>
                  <a:pt x="1610103" y="55348"/>
                  <a:pt x="1607990" y="25966"/>
                  <a:pt x="1387145" y="27432"/>
                </a:cubicBezTo>
                <a:cubicBezTo>
                  <a:pt x="1166300" y="28898"/>
                  <a:pt x="856166" y="27780"/>
                  <a:pt x="710489" y="27432"/>
                </a:cubicBezTo>
                <a:cubicBezTo>
                  <a:pt x="564812" y="27084"/>
                  <a:pt x="236809" y="62580"/>
                  <a:pt x="0" y="27432"/>
                </a:cubicBezTo>
                <a:cubicBezTo>
                  <a:pt x="1300" y="19678"/>
                  <a:pt x="-86" y="12044"/>
                  <a:pt x="0" y="0"/>
                </a:cubicBezTo>
                <a:close/>
              </a:path>
            </a:pathLst>
          </a:custGeom>
          <a:solidFill>
            <a:srgbClr val="92BCE3"/>
          </a:solidFill>
          <a:ln w="38100" cap="rnd">
            <a:solidFill>
              <a:srgbClr val="92BCE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raam, buitenshuis, hemel, stoel&#10;&#10;Automatisch gegenereerde beschrijving">
            <a:extLst>
              <a:ext uri="{FF2B5EF4-FFF2-40B4-BE49-F238E27FC236}">
                <a16:creationId xmlns:a16="http://schemas.microsoft.com/office/drawing/2014/main" id="{354E39E9-ADA0-A2B2-8B53-ADB69A323F60}"/>
              </a:ext>
            </a:extLst>
          </p:cNvPr>
          <p:cNvPicPr>
            <a:picLocks noChangeAspect="1"/>
          </p:cNvPicPr>
          <p:nvPr/>
        </p:nvPicPr>
        <p:blipFill rotWithShape="1">
          <a:blip r:embed="rId2">
            <a:extLst>
              <a:ext uri="{28A0092B-C50C-407E-A947-70E740481C1C}">
                <a14:useLocalDpi xmlns:a14="http://schemas.microsoft.com/office/drawing/2010/main" val="0"/>
              </a:ext>
            </a:extLst>
          </a:blip>
          <a:srcRect l="19281" r="16838"/>
          <a:stretch/>
        </p:blipFill>
        <p:spPr>
          <a:xfrm>
            <a:off x="4688493" y="10"/>
            <a:ext cx="3285713" cy="6857990"/>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p:spPr>
      </p:pic>
      <p:pic>
        <p:nvPicPr>
          <p:cNvPr id="11" name="Afbeelding 10" descr="Afbeelding met kleding, persoon, person, overdekt&#10;&#10;Automatisch gegenereerde beschrijving">
            <a:extLst>
              <a:ext uri="{FF2B5EF4-FFF2-40B4-BE49-F238E27FC236}">
                <a16:creationId xmlns:a16="http://schemas.microsoft.com/office/drawing/2014/main" id="{DBCECA03-B88D-2CB2-1D62-DDE9019DC6D8}"/>
              </a:ext>
            </a:extLst>
          </p:cNvPr>
          <p:cNvPicPr>
            <a:picLocks noChangeAspect="1"/>
          </p:cNvPicPr>
          <p:nvPr/>
        </p:nvPicPr>
        <p:blipFill rotWithShape="1">
          <a:blip r:embed="rId3">
            <a:extLst>
              <a:ext uri="{28A0092B-C50C-407E-A947-70E740481C1C}">
                <a14:useLocalDpi xmlns:a14="http://schemas.microsoft.com/office/drawing/2010/main" val="0"/>
              </a:ext>
            </a:extLst>
          </a:blip>
          <a:srcRect t="17790" r="-1" b="35535"/>
          <a:stretch/>
        </p:blipFill>
        <p:spPr>
          <a:xfrm>
            <a:off x="8182768" y="4362938"/>
            <a:ext cx="4009232" cy="2495062"/>
          </a:xfrm>
          <a:custGeom>
            <a:avLst/>
            <a:gdLst/>
            <a:ahLst/>
            <a:cxnLst/>
            <a:rect l="l" t="t" r="r" b="b"/>
            <a:pathLst>
              <a:path w="4009232" h="2495062">
                <a:moveTo>
                  <a:pt x="2357618" y="4"/>
                </a:moveTo>
                <a:cubicBezTo>
                  <a:pt x="2402184" y="-78"/>
                  <a:pt x="2446761" y="1163"/>
                  <a:pt x="2491337" y="4428"/>
                </a:cubicBezTo>
                <a:cubicBezTo>
                  <a:pt x="2641421" y="17813"/>
                  <a:pt x="2792204" y="21079"/>
                  <a:pt x="2942707" y="14222"/>
                </a:cubicBezTo>
                <a:cubicBezTo>
                  <a:pt x="3063650" y="5694"/>
                  <a:pt x="3184962" y="4206"/>
                  <a:pt x="3306070" y="9782"/>
                </a:cubicBezTo>
                <a:cubicBezTo>
                  <a:pt x="3418912" y="16442"/>
                  <a:pt x="3531755" y="23233"/>
                  <a:pt x="3644979" y="19315"/>
                </a:cubicBezTo>
                <a:cubicBezTo>
                  <a:pt x="3690065" y="17748"/>
                  <a:pt x="3734514" y="15789"/>
                  <a:pt x="3779218" y="13177"/>
                </a:cubicBezTo>
                <a:cubicBezTo>
                  <a:pt x="3820337" y="9619"/>
                  <a:pt x="3861567" y="7938"/>
                  <a:pt x="3902788" y="8133"/>
                </a:cubicBezTo>
                <a:lnTo>
                  <a:pt x="4009232" y="13493"/>
                </a:lnTo>
                <a:lnTo>
                  <a:pt x="4009232" y="2495062"/>
                </a:lnTo>
                <a:lnTo>
                  <a:pt x="6243" y="2495062"/>
                </a:lnTo>
                <a:lnTo>
                  <a:pt x="25280" y="2123536"/>
                </a:lnTo>
                <a:cubicBezTo>
                  <a:pt x="28243" y="1879841"/>
                  <a:pt x="36288" y="1635638"/>
                  <a:pt x="11167" y="1392705"/>
                </a:cubicBezTo>
                <a:cubicBezTo>
                  <a:pt x="-5908" y="1228125"/>
                  <a:pt x="865" y="1064307"/>
                  <a:pt x="3970" y="899855"/>
                </a:cubicBezTo>
                <a:cubicBezTo>
                  <a:pt x="7498" y="715082"/>
                  <a:pt x="5805" y="530184"/>
                  <a:pt x="5805" y="345412"/>
                </a:cubicBezTo>
                <a:cubicBezTo>
                  <a:pt x="5522" y="265027"/>
                  <a:pt x="10321" y="185150"/>
                  <a:pt x="18506" y="105145"/>
                </a:cubicBezTo>
                <a:cubicBezTo>
                  <a:pt x="21435" y="76128"/>
                  <a:pt x="22749" y="47150"/>
                  <a:pt x="22780" y="18221"/>
                </a:cubicBezTo>
                <a:lnTo>
                  <a:pt x="22508" y="11325"/>
                </a:lnTo>
                <a:lnTo>
                  <a:pt x="119228" y="7824"/>
                </a:lnTo>
                <a:cubicBezTo>
                  <a:pt x="263604" y="-156"/>
                  <a:pt x="408364" y="3162"/>
                  <a:pt x="552257" y="17748"/>
                </a:cubicBezTo>
                <a:cubicBezTo>
                  <a:pt x="654057" y="25440"/>
                  <a:pt x="756316" y="24213"/>
                  <a:pt x="857924" y="14092"/>
                </a:cubicBezTo>
                <a:cubicBezTo>
                  <a:pt x="1044382" y="-1710"/>
                  <a:pt x="1230457" y="10958"/>
                  <a:pt x="1416533" y="21666"/>
                </a:cubicBezTo>
                <a:cubicBezTo>
                  <a:pt x="1596750" y="32113"/>
                  <a:pt x="1776839" y="24408"/>
                  <a:pt x="1957056" y="17487"/>
                </a:cubicBezTo>
                <a:cubicBezTo>
                  <a:pt x="2090308" y="12394"/>
                  <a:pt x="2223918" y="249"/>
                  <a:pt x="2357618" y="4"/>
                </a:cubicBezTo>
                <a:close/>
              </a:path>
            </a:pathLst>
          </a:custGeom>
        </p:spPr>
      </p:pic>
      <p:pic>
        <p:nvPicPr>
          <p:cNvPr id="7" name="Afbeelding 6" descr="Afbeelding met Menselijk gezicht, persoon, kleding, overdekt&#10;&#10;Automatisch gegenereerde beschrijving">
            <a:extLst>
              <a:ext uri="{FF2B5EF4-FFF2-40B4-BE49-F238E27FC236}">
                <a16:creationId xmlns:a16="http://schemas.microsoft.com/office/drawing/2014/main" id="{6F678FAD-3E03-205E-130C-7DA54A2DE705}"/>
              </a:ext>
            </a:extLst>
          </p:cNvPr>
          <p:cNvPicPr>
            <a:picLocks noChangeAspect="1"/>
          </p:cNvPicPr>
          <p:nvPr/>
        </p:nvPicPr>
        <p:blipFill rotWithShape="1">
          <a:blip r:embed="rId4">
            <a:extLst>
              <a:ext uri="{28A0092B-C50C-407E-A947-70E740481C1C}">
                <a14:useLocalDpi xmlns:a14="http://schemas.microsoft.com/office/drawing/2010/main" val="0"/>
              </a:ext>
            </a:extLst>
          </a:blip>
          <a:srcRect l="10951" r="17057" b="-3"/>
          <a:stretch/>
        </p:blipFill>
        <p:spPr>
          <a:xfrm>
            <a:off x="8165647" y="1"/>
            <a:ext cx="4026354" cy="4194731"/>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p:spPr>
      </p:pic>
    </p:spTree>
    <p:extLst>
      <p:ext uri="{BB962C8B-B14F-4D97-AF65-F5344CB8AC3E}">
        <p14:creationId xmlns:p14="http://schemas.microsoft.com/office/powerpoint/2010/main" val="251080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F5AA974-3CE0-689F-EBCC-B35B84F18967}"/>
              </a:ext>
            </a:extLst>
          </p:cNvPr>
          <p:cNvSpPr>
            <a:spLocks noGrp="1"/>
          </p:cNvSpPr>
          <p:nvPr>
            <p:ph idx="1"/>
          </p:nvPr>
        </p:nvSpPr>
        <p:spPr>
          <a:xfrm>
            <a:off x="802640" y="609600"/>
            <a:ext cx="9667240" cy="5781040"/>
          </a:xfrm>
        </p:spPr>
        <p:txBody>
          <a:bodyPr>
            <a:normAutofit fontScale="47500" lnSpcReduction="20000"/>
          </a:bodyPr>
          <a:lstStyle/>
          <a:p>
            <a:r>
              <a:rPr lang="nl-NL" dirty="0"/>
              <a:t>Back up die je krijgt als je wat organiseert</a:t>
            </a:r>
          </a:p>
          <a:p>
            <a:r>
              <a:rPr lang="nl-NL" dirty="0"/>
              <a:t>Klaarstaan voor clubgenoten</a:t>
            </a:r>
          </a:p>
          <a:p>
            <a:r>
              <a:rPr lang="nl-NL" dirty="0"/>
              <a:t>Het gevoel dat je ergens hoort</a:t>
            </a:r>
          </a:p>
          <a:p>
            <a:r>
              <a:rPr lang="nl-NL" dirty="0"/>
              <a:t>Veilig voelen in de groep</a:t>
            </a:r>
          </a:p>
          <a:p>
            <a:r>
              <a:rPr lang="nl-NL" dirty="0"/>
              <a:t>Steun in slechte tijden, kortom samen in goed en slechte tijden</a:t>
            </a:r>
          </a:p>
          <a:p>
            <a:r>
              <a:rPr lang="nl-NL" dirty="0"/>
              <a:t>Ontmoetingen door Rotary die je anders nooit zou hebben</a:t>
            </a:r>
          </a:p>
          <a:p>
            <a:r>
              <a:rPr lang="nl-NL" dirty="0"/>
              <a:t>Elkaar langdurig volgen in lief en leed</a:t>
            </a:r>
          </a:p>
          <a:p>
            <a:r>
              <a:rPr lang="nl-NL" dirty="0"/>
              <a:t>Bij andere clubs gevoel van thuiskomen</a:t>
            </a:r>
          </a:p>
          <a:p>
            <a:r>
              <a:rPr lang="nl-NL" dirty="0"/>
              <a:t>Geborgenheid, veiligheid, naar elkaar luisteren, en samenwerken aan een sociale maatschappij waarin geen onderscheid word gemaakt tussen mensen</a:t>
            </a:r>
          </a:p>
          <a:p>
            <a:r>
              <a:rPr lang="nl-NL" dirty="0"/>
              <a:t>Mooie gelegenheid om elkaar buitenom de clubavond beter te leren kennen zeer waardevol en geeft zo’n goed wij-gevoel</a:t>
            </a:r>
          </a:p>
          <a:p>
            <a:r>
              <a:rPr lang="nl-NL" dirty="0"/>
              <a:t>Opnieuw hechten</a:t>
            </a:r>
          </a:p>
          <a:p>
            <a:r>
              <a:rPr lang="nl-NL" dirty="0"/>
              <a:t>Samen de schouders onder projecten zetten</a:t>
            </a:r>
          </a:p>
          <a:p>
            <a:r>
              <a:rPr lang="nl-NL" dirty="0"/>
              <a:t>Vriendschap met een goed glas wijn</a:t>
            </a:r>
          </a:p>
          <a:p>
            <a:r>
              <a:rPr lang="nl-NL" dirty="0"/>
              <a:t>Verbondenheid, op alleen de clubavonden leer je elkaar niet kennen</a:t>
            </a:r>
          </a:p>
          <a:p>
            <a:r>
              <a:rPr lang="nl-NL" dirty="0"/>
              <a:t>Gezelligheid, er voor elkaar zijn, buitenom clubavonden elkaar beter leren kennen</a:t>
            </a:r>
          </a:p>
          <a:p>
            <a:r>
              <a:rPr lang="nl-NL" dirty="0"/>
              <a:t>Op vriendschappelijk wijze, maatschappelijk betrokken zijn</a:t>
            </a:r>
          </a:p>
          <a:p>
            <a:r>
              <a:rPr lang="nl-NL" dirty="0"/>
              <a:t>Bijeenzijn, praten, mensen helpen in een vriendelijke setting</a:t>
            </a:r>
          </a:p>
          <a:p>
            <a:r>
              <a:rPr lang="nl-NL" dirty="0"/>
              <a:t>Na 42 jaar snap je dat wel!</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11515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68278EE-584A-92C8-4A13-2BAE45B15C6F}"/>
              </a:ext>
            </a:extLst>
          </p:cNvPr>
          <p:cNvSpPr>
            <a:spLocks noGrp="1"/>
          </p:cNvSpPr>
          <p:nvPr>
            <p:ph type="title"/>
          </p:nvPr>
        </p:nvSpPr>
        <p:spPr>
          <a:xfrm>
            <a:off x="640080" y="795528"/>
            <a:ext cx="10908792" cy="1069848"/>
          </a:xfrm>
        </p:spPr>
        <p:txBody>
          <a:bodyPr vert="horz" lIns="91440" tIns="45720" rIns="91440" bIns="45720" rtlCol="0" anchor="ctr">
            <a:normAutofit/>
          </a:bodyPr>
          <a:lstStyle/>
          <a:p>
            <a:pPr algn="ctr"/>
            <a:r>
              <a:rPr lang="en-US" sz="6000"/>
              <a:t>Fellowship koffiemomenten</a:t>
            </a:r>
          </a:p>
        </p:txBody>
      </p:sp>
      <p:pic>
        <p:nvPicPr>
          <p:cNvPr id="4" name="Tijdelijke aanduiding voor inhoud 3">
            <a:extLst>
              <a:ext uri="{FF2B5EF4-FFF2-40B4-BE49-F238E27FC236}">
                <a16:creationId xmlns:a16="http://schemas.microsoft.com/office/drawing/2014/main" id="{3C8D51BD-6D54-CFBD-FB1C-9863CB6475CD}"/>
              </a:ext>
            </a:extLst>
          </p:cNvPr>
          <p:cNvPicPr>
            <a:picLocks noGrp="1" noChangeAspect="1"/>
          </p:cNvPicPr>
          <p:nvPr>
            <p:ph idx="1"/>
          </p:nvPr>
        </p:nvPicPr>
        <p:blipFill rotWithShape="1">
          <a:blip r:embed="rId2"/>
          <a:srcRect t="6909" r="-3" b="-3"/>
          <a:stretch/>
        </p:blipFill>
        <p:spPr>
          <a:xfrm>
            <a:off x="20" y="2665139"/>
            <a:ext cx="6005355"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6" name="Afbeelding 5" descr="Afbeelding met persoon, kleding, person, tafel&#10;&#10;Automatisch gegenereerde beschrijving">
            <a:extLst>
              <a:ext uri="{FF2B5EF4-FFF2-40B4-BE49-F238E27FC236}">
                <a16:creationId xmlns:a16="http://schemas.microsoft.com/office/drawing/2014/main" id="{69E1795C-8008-93BA-248D-F67875889732}"/>
              </a:ext>
            </a:extLst>
          </p:cNvPr>
          <p:cNvPicPr>
            <a:picLocks noChangeAspect="1"/>
          </p:cNvPicPr>
          <p:nvPr/>
        </p:nvPicPr>
        <p:blipFill rotWithShape="1">
          <a:blip r:embed="rId3">
            <a:extLst>
              <a:ext uri="{28A0092B-C50C-407E-A947-70E740481C1C}">
                <a14:useLocalDpi xmlns:a14="http://schemas.microsoft.com/office/drawing/2010/main" val="0"/>
              </a:ext>
            </a:extLst>
          </a:blip>
          <a:srcRect t="15382" r="-1" b="32132"/>
          <a:stretch/>
        </p:blipFill>
        <p:spPr>
          <a:xfrm>
            <a:off x="6185051" y="2654313"/>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Tree>
    <p:extLst>
      <p:ext uri="{BB962C8B-B14F-4D97-AF65-F5344CB8AC3E}">
        <p14:creationId xmlns:p14="http://schemas.microsoft.com/office/powerpoint/2010/main" val="633167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224B8-E0A7-E0F8-BB30-5DC4D21220E3}"/>
              </a:ext>
            </a:extLst>
          </p:cNvPr>
          <p:cNvSpPr>
            <a:spLocks noGrp="1"/>
          </p:cNvSpPr>
          <p:nvPr>
            <p:ph type="title"/>
          </p:nvPr>
        </p:nvSpPr>
        <p:spPr/>
        <p:txBody>
          <a:bodyPr/>
          <a:lstStyle/>
          <a:p>
            <a:r>
              <a:rPr lang="nl-NL" dirty="0"/>
              <a:t>Samenvattend	 voor RCW	</a:t>
            </a:r>
          </a:p>
        </p:txBody>
      </p:sp>
      <p:sp>
        <p:nvSpPr>
          <p:cNvPr id="3" name="Tijdelijke aanduiding voor inhoud 2">
            <a:extLst>
              <a:ext uri="{FF2B5EF4-FFF2-40B4-BE49-F238E27FC236}">
                <a16:creationId xmlns:a16="http://schemas.microsoft.com/office/drawing/2014/main" id="{2627B89F-3A59-AECE-A915-827E1280D348}"/>
              </a:ext>
            </a:extLst>
          </p:cNvPr>
          <p:cNvSpPr>
            <a:spLocks noGrp="1"/>
          </p:cNvSpPr>
          <p:nvPr>
            <p:ph idx="1"/>
          </p:nvPr>
        </p:nvSpPr>
        <p:spPr/>
        <p:txBody>
          <a:bodyPr/>
          <a:lstStyle/>
          <a:p>
            <a:pPr marL="0" indent="0">
              <a:buNone/>
            </a:pPr>
            <a:r>
              <a:rPr lang="nl-NL" dirty="0"/>
              <a:t>1. Op </a:t>
            </a:r>
            <a:r>
              <a:rPr lang="nl-NL"/>
              <a:t>vriendschappelijk wijze, </a:t>
            </a:r>
            <a:r>
              <a:rPr lang="nl-NL" dirty="0"/>
              <a:t>samen verbonden door Rotary, elkaar steunen in lief en leed. </a:t>
            </a:r>
          </a:p>
          <a:p>
            <a:pPr marL="0" indent="0">
              <a:buNone/>
            </a:pPr>
            <a:r>
              <a:rPr lang="nl-NL" dirty="0"/>
              <a:t>2. Maatschappelijk betrokken zijn, mensen helpen.</a:t>
            </a:r>
          </a:p>
          <a:p>
            <a:pPr marL="0" indent="0">
              <a:buNone/>
            </a:pPr>
            <a:endParaRPr lang="nl-NL" dirty="0"/>
          </a:p>
          <a:p>
            <a:pPr marL="0" indent="0">
              <a:buNone/>
            </a:pPr>
            <a:r>
              <a:rPr lang="nl-NL" dirty="0"/>
              <a:t>Deze 2 punten worden versterkt door ook buitenom de reguliere clubavond fellowship momenten te organiseren om elkaar beter te leren kennen en zo om een nog grotere impact als club te kunnen maken.</a:t>
            </a: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188460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16730A-1959-292F-958C-31DEA534E395}"/>
              </a:ext>
            </a:extLst>
          </p:cNvPr>
          <p:cNvSpPr>
            <a:spLocks noGrp="1"/>
          </p:cNvSpPr>
          <p:nvPr>
            <p:ph type="title"/>
          </p:nvPr>
        </p:nvSpPr>
        <p:spPr>
          <a:xfrm>
            <a:off x="630936" y="783857"/>
            <a:ext cx="3419856" cy="1600200"/>
          </a:xfrm>
        </p:spPr>
        <p:txBody>
          <a:bodyPr vert="horz" lIns="91440" tIns="45720" rIns="91440" bIns="45720" rtlCol="0" anchor="ctr">
            <a:normAutofit fontScale="90000"/>
          </a:bodyPr>
          <a:lstStyle/>
          <a:p>
            <a:r>
              <a:rPr lang="en-US" sz="4800" dirty="0"/>
              <a:t>RC Herten</a:t>
            </a:r>
            <a:br>
              <a:rPr lang="en-US" sz="4800" dirty="0"/>
            </a:br>
            <a:r>
              <a:rPr lang="en-US" sz="4800" dirty="0" err="1"/>
              <a:t>Hier</a:t>
            </a:r>
            <a:r>
              <a:rPr lang="en-US" sz="4800" dirty="0"/>
              <a:t> en </a:t>
            </a:r>
            <a:r>
              <a:rPr lang="en-US" sz="4800" dirty="0" err="1"/>
              <a:t>daar</a:t>
            </a:r>
            <a:r>
              <a:rPr lang="en-US" sz="4800" dirty="0"/>
              <a:t> </a:t>
            </a:r>
            <a:br>
              <a:rPr lang="en-US" sz="4800" dirty="0"/>
            </a:br>
            <a:endParaRPr lang="en-US" sz="4800" dirty="0"/>
          </a:p>
        </p:txBody>
      </p:sp>
      <p:sp>
        <p:nvSpPr>
          <p:cNvPr id="23"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3857"/>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2278DA"/>
          </a:solidFill>
          <a:ln w="34925">
            <a:solidFill>
              <a:srgbClr val="2278D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a:extLst>
              <a:ext uri="{FF2B5EF4-FFF2-40B4-BE49-F238E27FC236}">
                <a16:creationId xmlns:a16="http://schemas.microsoft.com/office/drawing/2014/main" id="{C4A2F9F8-F569-79EB-DC1F-92638CA80624}"/>
              </a:ext>
            </a:extLst>
          </p:cNvPr>
          <p:cNvSpPr>
            <a:spLocks noGrp="1"/>
          </p:cNvSpPr>
          <p:nvPr>
            <p:ph idx="1"/>
          </p:nvPr>
        </p:nvSpPr>
        <p:spPr>
          <a:xfrm>
            <a:off x="4654295" y="783857"/>
            <a:ext cx="6894576" cy="1600200"/>
          </a:xfrm>
        </p:spPr>
        <p:txBody>
          <a:bodyPr anchor="ctr">
            <a:normAutofit/>
          </a:bodyPr>
          <a:lstStyle/>
          <a:p>
            <a:pPr marL="0" indent="0">
              <a:buNone/>
            </a:pPr>
            <a:r>
              <a:rPr lang="en-US" sz="4400" dirty="0">
                <a:latin typeface="+mj-lt"/>
              </a:rPr>
              <a:t> </a:t>
            </a:r>
          </a:p>
        </p:txBody>
      </p:sp>
      <p:pic>
        <p:nvPicPr>
          <p:cNvPr id="5" name="Tijdelijke aanduiding voor inhoud 4" descr="Afbeelding met kleding, persoon, overdekt, Menselijk gezicht&#10;&#10;Automatisch gegenereerde beschrijving">
            <a:extLst>
              <a:ext uri="{FF2B5EF4-FFF2-40B4-BE49-F238E27FC236}">
                <a16:creationId xmlns:a16="http://schemas.microsoft.com/office/drawing/2014/main" id="{33EC4854-5094-CC55-03D8-3902106445FD}"/>
              </a:ext>
            </a:extLst>
          </p:cNvPr>
          <p:cNvPicPr>
            <a:picLocks noChangeAspect="1"/>
          </p:cNvPicPr>
          <p:nvPr/>
        </p:nvPicPr>
        <p:blipFill rotWithShape="1">
          <a:blip r:embed="rId2">
            <a:extLst>
              <a:ext uri="{28A0092B-C50C-407E-A947-70E740481C1C}">
                <a14:useLocalDpi xmlns:a14="http://schemas.microsoft.com/office/drawing/2010/main" val="0"/>
              </a:ext>
            </a:extLst>
          </a:blip>
          <a:srcRect r="-3" b="6985"/>
          <a:stretch/>
        </p:blipFill>
        <p:spPr>
          <a:xfrm>
            <a:off x="6" y="2668697"/>
            <a:ext cx="6005375"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7" name="Afbeelding 6" descr="Afbeelding met kleding, persoon, overdekt, meubels&#10;&#10;Automatisch gegenereerde beschrijving">
            <a:extLst>
              <a:ext uri="{FF2B5EF4-FFF2-40B4-BE49-F238E27FC236}">
                <a16:creationId xmlns:a16="http://schemas.microsoft.com/office/drawing/2014/main" id="{E23F7350-33D8-BA92-0EF1-2624014DE58A}"/>
              </a:ext>
            </a:extLst>
          </p:cNvPr>
          <p:cNvPicPr>
            <a:picLocks noChangeAspect="1"/>
          </p:cNvPicPr>
          <p:nvPr/>
        </p:nvPicPr>
        <p:blipFill rotWithShape="1">
          <a:blip r:embed="rId3">
            <a:extLst>
              <a:ext uri="{28A0092B-C50C-407E-A947-70E740481C1C}">
                <a14:useLocalDpi xmlns:a14="http://schemas.microsoft.com/office/drawing/2010/main" val="0"/>
              </a:ext>
            </a:extLst>
          </a:blip>
          <a:srcRect t="1103" r="-2" b="5667"/>
          <a:stretch/>
        </p:blipFill>
        <p:spPr>
          <a:xfrm>
            <a:off x="6185045" y="2657879"/>
            <a:ext cx="6006950"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p:spPr>
      </p:pic>
    </p:spTree>
    <p:extLst>
      <p:ext uri="{BB962C8B-B14F-4D97-AF65-F5344CB8AC3E}">
        <p14:creationId xmlns:p14="http://schemas.microsoft.com/office/powerpoint/2010/main" val="2503514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199CE-CE59-F978-7659-9CAAC1895892}"/>
              </a:ext>
            </a:extLst>
          </p:cNvPr>
          <p:cNvSpPr>
            <a:spLocks noGrp="1"/>
          </p:cNvSpPr>
          <p:nvPr>
            <p:ph type="title"/>
          </p:nvPr>
        </p:nvSpPr>
        <p:spPr/>
        <p:txBody>
          <a:bodyPr/>
          <a:lstStyle/>
          <a:p>
            <a:r>
              <a:rPr lang="nl-NL" dirty="0"/>
              <a:t>Mooie sprekers, soms met culinair randje	</a:t>
            </a:r>
          </a:p>
        </p:txBody>
      </p:sp>
      <p:pic>
        <p:nvPicPr>
          <p:cNvPr id="5" name="Tijdelijke aanduiding voor inhoud 4" descr="Afbeelding met kleding, overdekt, persoon, presentatie&#10;&#10;Automatisch gegenereerde beschrijving">
            <a:extLst>
              <a:ext uri="{FF2B5EF4-FFF2-40B4-BE49-F238E27FC236}">
                <a16:creationId xmlns:a16="http://schemas.microsoft.com/office/drawing/2014/main" id="{CA73EACB-9E2D-EFF6-69B1-89B125F93A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62" y="1525479"/>
            <a:ext cx="4042758" cy="3032069"/>
          </a:xfrm>
        </p:spPr>
      </p:pic>
      <p:pic>
        <p:nvPicPr>
          <p:cNvPr id="7" name="Afbeelding 6" descr="Afbeelding met kleding, overdekt, persoon, person&#10;&#10;Automatisch gegenereerde beschrijving">
            <a:extLst>
              <a:ext uri="{FF2B5EF4-FFF2-40B4-BE49-F238E27FC236}">
                <a16:creationId xmlns:a16="http://schemas.microsoft.com/office/drawing/2014/main" id="{32C1ACFA-3CE4-03B9-EAF5-164E86921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041" y="187078"/>
            <a:ext cx="3486150" cy="4648200"/>
          </a:xfrm>
          <a:prstGeom prst="rect">
            <a:avLst/>
          </a:prstGeom>
        </p:spPr>
      </p:pic>
      <p:pic>
        <p:nvPicPr>
          <p:cNvPr id="9" name="Afbeelding 8" descr="Afbeelding met Menselijk gezicht, persoon, glimlach, kleding&#10;&#10;Automatisch gegenereerde beschrijving">
            <a:extLst>
              <a:ext uri="{FF2B5EF4-FFF2-40B4-BE49-F238E27FC236}">
                <a16:creationId xmlns:a16="http://schemas.microsoft.com/office/drawing/2014/main" id="{1400175C-7B9D-A258-81C4-D13C3A639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7783903" y="4504500"/>
            <a:ext cx="4064000" cy="2286000"/>
          </a:xfrm>
          <a:prstGeom prst="rect">
            <a:avLst/>
          </a:prstGeom>
        </p:spPr>
      </p:pic>
      <p:pic>
        <p:nvPicPr>
          <p:cNvPr id="11" name="Afbeelding 10" descr="Afbeelding met tekst, voedsel, Boekomslag, grafische vormgeving&#10;&#10;Automatisch gegenereerde beschrijving">
            <a:extLst>
              <a:ext uri="{FF2B5EF4-FFF2-40B4-BE49-F238E27FC236}">
                <a16:creationId xmlns:a16="http://schemas.microsoft.com/office/drawing/2014/main" id="{6BDFC073-AF6A-3C27-FA49-8B589EB8F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183" y="2025376"/>
            <a:ext cx="2459975" cy="4373289"/>
          </a:xfrm>
          <a:prstGeom prst="rect">
            <a:avLst/>
          </a:prstGeom>
        </p:spPr>
      </p:pic>
      <p:pic>
        <p:nvPicPr>
          <p:cNvPr id="13" name="Afbeelding 12" descr="Afbeelding met Menselijk gezicht, kleding, persoon, overdekt&#10;&#10;Automatisch gegenereerde beschrijving">
            <a:extLst>
              <a:ext uri="{FF2B5EF4-FFF2-40B4-BE49-F238E27FC236}">
                <a16:creationId xmlns:a16="http://schemas.microsoft.com/office/drawing/2014/main" id="{743E971E-5595-5475-A4EA-0B084E664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8466" y="4212021"/>
            <a:ext cx="3527972" cy="2645979"/>
          </a:xfrm>
          <a:prstGeom prst="rect">
            <a:avLst/>
          </a:prstGeom>
        </p:spPr>
      </p:pic>
    </p:spTree>
    <p:extLst>
      <p:ext uri="{BB962C8B-B14F-4D97-AF65-F5344CB8AC3E}">
        <p14:creationId xmlns:p14="http://schemas.microsoft.com/office/powerpoint/2010/main" val="302600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53DD4B3-31B0-60B5-B827-1DD6FCC86555}"/>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afscheid</a:t>
            </a:r>
          </a:p>
        </p:txBody>
      </p:sp>
      <p:sp>
        <p:nvSpPr>
          <p:cNvPr id="16"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8AABD2"/>
          </a:solidFill>
          <a:ln w="38100" cap="rnd">
            <a:solidFill>
              <a:srgbClr val="8AABD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ekst, handschrift, kalligrafie, inkt&#10;&#10;Automatisch gegenereerde beschrijving">
            <a:extLst>
              <a:ext uri="{FF2B5EF4-FFF2-40B4-BE49-F238E27FC236}">
                <a16:creationId xmlns:a16="http://schemas.microsoft.com/office/drawing/2014/main" id="{6BA18404-C732-837E-A6E7-16787B000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494" y="2642616"/>
            <a:ext cx="2921508" cy="3895344"/>
          </a:xfrm>
          <a:prstGeom prst="rect">
            <a:avLst/>
          </a:prstGeom>
        </p:spPr>
      </p:pic>
      <p:pic>
        <p:nvPicPr>
          <p:cNvPr id="5" name="Tijdelijke aanduiding voor inhoud 4" descr="Afbeelding met persoon, kleding, Menselijk gezicht, glimlach&#10;&#10;Automatisch gegenereerde beschrijving">
            <a:extLst>
              <a:ext uri="{FF2B5EF4-FFF2-40B4-BE49-F238E27FC236}">
                <a16:creationId xmlns:a16="http://schemas.microsoft.com/office/drawing/2014/main" id="{6F3841D9-DD85-BA04-ABBE-893FB8D1B5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00950" y="2642616"/>
            <a:ext cx="2921508" cy="3895344"/>
          </a:xfrm>
          <a:prstGeom prst="rect">
            <a:avLst/>
          </a:prstGeom>
        </p:spPr>
      </p:pic>
    </p:spTree>
    <p:extLst>
      <p:ext uri="{BB962C8B-B14F-4D97-AF65-F5344CB8AC3E}">
        <p14:creationId xmlns:p14="http://schemas.microsoft.com/office/powerpoint/2010/main" val="4003952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043CD-B374-7A02-6643-80842088E3D6}"/>
              </a:ext>
            </a:extLst>
          </p:cNvPr>
          <p:cNvSpPr>
            <a:spLocks noGrp="1"/>
          </p:cNvSpPr>
          <p:nvPr>
            <p:ph type="title"/>
          </p:nvPr>
        </p:nvSpPr>
        <p:spPr/>
        <p:txBody>
          <a:bodyPr>
            <a:normAutofit/>
          </a:bodyPr>
          <a:lstStyle/>
          <a:p>
            <a:r>
              <a:rPr lang="nl-NL" dirty="0"/>
              <a:t>Fellowship activiteiten</a:t>
            </a:r>
          </a:p>
        </p:txBody>
      </p:sp>
      <p:pic>
        <p:nvPicPr>
          <p:cNvPr id="5" name="Tijdelijke aanduiding voor inhoud 4" descr="Afbeelding met buitenshuis, gras, persoon, kleding&#10;&#10;Automatisch gegenereerde beschrijving">
            <a:extLst>
              <a:ext uri="{FF2B5EF4-FFF2-40B4-BE49-F238E27FC236}">
                <a16:creationId xmlns:a16="http://schemas.microsoft.com/office/drawing/2014/main" id="{2CE6F021-0A6F-C22D-F1DA-80D81D19AA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9746" y="365125"/>
            <a:ext cx="5670549" cy="4252912"/>
          </a:xfrm>
        </p:spPr>
      </p:pic>
      <p:pic>
        <p:nvPicPr>
          <p:cNvPr id="7" name="Afbeelding 6" descr="Afbeelding met overdekt, ketel, muur, Planken&#10;&#10;Automatisch gegenereerde beschrijving">
            <a:extLst>
              <a:ext uri="{FF2B5EF4-FFF2-40B4-BE49-F238E27FC236}">
                <a16:creationId xmlns:a16="http://schemas.microsoft.com/office/drawing/2014/main" id="{D9FA62DD-A9D1-4D6C-FC3F-46D5B1124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187" y="1690688"/>
            <a:ext cx="3015155" cy="4020207"/>
          </a:xfrm>
          <a:prstGeom prst="rect">
            <a:avLst/>
          </a:prstGeom>
        </p:spPr>
      </p:pic>
    </p:spTree>
    <p:extLst>
      <p:ext uri="{BB962C8B-B14F-4D97-AF65-F5344CB8AC3E}">
        <p14:creationId xmlns:p14="http://schemas.microsoft.com/office/powerpoint/2010/main" val="4099062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ekst, kleding, persoon, gebouw&#10;&#10;Automatisch gegenereerde beschrijving">
            <a:extLst>
              <a:ext uri="{FF2B5EF4-FFF2-40B4-BE49-F238E27FC236}">
                <a16:creationId xmlns:a16="http://schemas.microsoft.com/office/drawing/2014/main" id="{DBF2799D-4826-6B7E-DFC1-46AD533DEB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065" r="2365"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61899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ekst, kleding, persoon, person&#10;&#10;Automatisch gegenereerde beschrijving">
            <a:extLst>
              <a:ext uri="{FF2B5EF4-FFF2-40B4-BE49-F238E27FC236}">
                <a16:creationId xmlns:a16="http://schemas.microsoft.com/office/drawing/2014/main" id="{B6321AC1-8A3C-27BB-4D10-C6C7FB5C49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93" r="1962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3099743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182354-064F-1D31-D4E0-6993FFC25BA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Bert heeft er zin in </a:t>
            </a:r>
          </a:p>
        </p:txBody>
      </p:sp>
      <p:sp>
        <p:nvSpPr>
          <p:cNvPr id="22"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9549"/>
          </a:solidFill>
          <a:ln w="38100" cap="rnd">
            <a:solidFill>
              <a:srgbClr val="C5954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66C34747-BB5E-30EF-7ED9-8652751A53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116" r="-1" b="171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5236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4" name="Rectangle 33">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55D5CF3-3AED-1B88-43E4-E90BEB421B96}"/>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6600"/>
              <a:t>Rotary 100 jaar estafette</a:t>
            </a:r>
          </a:p>
        </p:txBody>
      </p:sp>
      <p:pic>
        <p:nvPicPr>
          <p:cNvPr id="9" name="Afbeelding 8" descr="Afbeelding met gras, hemel, persoon, kleding&#10;&#10;Automatisch gegenereerde beschrijving">
            <a:extLst>
              <a:ext uri="{FF2B5EF4-FFF2-40B4-BE49-F238E27FC236}">
                <a16:creationId xmlns:a16="http://schemas.microsoft.com/office/drawing/2014/main" id="{B32968A3-507B-31C2-B462-6A4D0D305B88}"/>
              </a:ext>
            </a:extLst>
          </p:cNvPr>
          <p:cNvPicPr>
            <a:picLocks noChangeAspect="1"/>
          </p:cNvPicPr>
          <p:nvPr/>
        </p:nvPicPr>
        <p:blipFill rotWithShape="1">
          <a:blip r:embed="rId2">
            <a:extLst>
              <a:ext uri="{28A0092B-C50C-407E-A947-70E740481C1C}">
                <a14:useLocalDpi xmlns:a14="http://schemas.microsoft.com/office/drawing/2010/main" val="0"/>
              </a:ext>
            </a:extLst>
          </a:blip>
          <a:srcRect t="4488" r="3" b="17910"/>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7" name="Afbeelding 6" descr="Afbeelding met kleding, hemel, persoon, person&#10;&#10;Automatisch gegenereerde beschrijving">
            <a:extLst>
              <a:ext uri="{FF2B5EF4-FFF2-40B4-BE49-F238E27FC236}">
                <a16:creationId xmlns:a16="http://schemas.microsoft.com/office/drawing/2014/main" id="{9EB2B196-8813-A117-B69A-04C8AFCF29DC}"/>
              </a:ext>
            </a:extLst>
          </p:cNvPr>
          <p:cNvPicPr>
            <a:picLocks noChangeAspect="1"/>
          </p:cNvPicPr>
          <p:nvPr/>
        </p:nvPicPr>
        <p:blipFill rotWithShape="1">
          <a:blip r:embed="rId3">
            <a:extLst>
              <a:ext uri="{28A0092B-C50C-407E-A947-70E740481C1C}">
                <a14:useLocalDpi xmlns:a14="http://schemas.microsoft.com/office/drawing/2010/main" val="0"/>
              </a:ext>
            </a:extLst>
          </a:blip>
          <a:srcRect l="13255" r="14264" b="2"/>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Tijdelijke aanduiding voor inhoud 4" descr="Afbeelding met gebouw, Menselijk gezicht, kleding, persoon&#10;&#10;Automatisch gegenereerde beschrijving">
            <a:extLst>
              <a:ext uri="{FF2B5EF4-FFF2-40B4-BE49-F238E27FC236}">
                <a16:creationId xmlns:a16="http://schemas.microsoft.com/office/drawing/2014/main" id="{1E29AF1E-B73D-B9C8-6119-DBA3327469E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603" r="24916" b="2"/>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1621526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3" name="Rectangle 22">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9AAED0-F2DD-952F-6A46-F9B0FBB5C7C3}"/>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6600"/>
              <a:t>Nieuwjaarsconcert</a:t>
            </a:r>
            <a:r>
              <a:rPr lang="en-US" sz="6600" dirty="0"/>
              <a:t> RC </a:t>
            </a:r>
            <a:r>
              <a:rPr lang="en-US" sz="6600" dirty="0" err="1"/>
              <a:t>Torhout-Houtland</a:t>
            </a:r>
            <a:r>
              <a:rPr lang="en-US" sz="6600" dirty="0"/>
              <a:t> </a:t>
            </a:r>
          </a:p>
        </p:txBody>
      </p:sp>
      <p:pic>
        <p:nvPicPr>
          <p:cNvPr id="9" name="Afbeelding 8" descr="Afbeelding met kleding, gebouw, persoon, schoeisel&#10;&#10;Automatisch gegenereerde beschrijving">
            <a:extLst>
              <a:ext uri="{FF2B5EF4-FFF2-40B4-BE49-F238E27FC236}">
                <a16:creationId xmlns:a16="http://schemas.microsoft.com/office/drawing/2014/main" id="{73307811-22AE-8C97-9F95-A2A8A678B18E}"/>
              </a:ext>
            </a:extLst>
          </p:cNvPr>
          <p:cNvPicPr>
            <a:picLocks noChangeAspect="1"/>
          </p:cNvPicPr>
          <p:nvPr/>
        </p:nvPicPr>
        <p:blipFill rotWithShape="1">
          <a:blip r:embed="rId2">
            <a:extLst>
              <a:ext uri="{28A0092B-C50C-407E-A947-70E740481C1C}">
                <a14:useLocalDpi xmlns:a14="http://schemas.microsoft.com/office/drawing/2010/main" val="0"/>
              </a:ext>
            </a:extLst>
          </a:blip>
          <a:srcRect t="6665" r="3" b="15732"/>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7" name="Afbeelding 6" descr="Afbeelding met kleding, persoon, Menselijk gezicht, person&#10;&#10;Automatisch gegenereerde beschrijving">
            <a:extLst>
              <a:ext uri="{FF2B5EF4-FFF2-40B4-BE49-F238E27FC236}">
                <a16:creationId xmlns:a16="http://schemas.microsoft.com/office/drawing/2014/main" id="{85D157B5-C058-423E-4558-48F9771CF0B2}"/>
              </a:ext>
            </a:extLst>
          </p:cNvPr>
          <p:cNvPicPr>
            <a:picLocks noChangeAspect="1"/>
          </p:cNvPicPr>
          <p:nvPr/>
        </p:nvPicPr>
        <p:blipFill rotWithShape="1">
          <a:blip r:embed="rId3">
            <a:extLst>
              <a:ext uri="{28A0092B-C50C-407E-A947-70E740481C1C}">
                <a14:useLocalDpi xmlns:a14="http://schemas.microsoft.com/office/drawing/2010/main" val="0"/>
              </a:ext>
            </a:extLst>
          </a:blip>
          <a:srcRect l="766" r="26753" b="2"/>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Tijdelijke aanduiding voor inhoud 4" descr="Afbeelding met kleding, schoeisel, persoon, person&#10;&#10;Automatisch gegenereerde beschrijving">
            <a:extLst>
              <a:ext uri="{FF2B5EF4-FFF2-40B4-BE49-F238E27FC236}">
                <a16:creationId xmlns:a16="http://schemas.microsoft.com/office/drawing/2014/main" id="{05209285-780E-C074-30F0-8950CBE6592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2" b="17219"/>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553173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6" name="Rectangle 15">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557039B-172E-BE79-02DE-C9D1C73E5C39}"/>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6600"/>
              <a:t>Geef een boek Cadeau</a:t>
            </a:r>
          </a:p>
        </p:txBody>
      </p:sp>
      <p:pic>
        <p:nvPicPr>
          <p:cNvPr id="7" name="Afbeelding 6" descr="Afbeelding met tekst, boek, fictie, tekenfilm&#10;&#10;Automatisch gegenereerde beschrijving">
            <a:extLst>
              <a:ext uri="{FF2B5EF4-FFF2-40B4-BE49-F238E27FC236}">
                <a16:creationId xmlns:a16="http://schemas.microsoft.com/office/drawing/2014/main" id="{23D76B34-2934-78FA-EFD3-BA785966B770}"/>
              </a:ext>
            </a:extLst>
          </p:cNvPr>
          <p:cNvPicPr>
            <a:picLocks noChangeAspect="1"/>
          </p:cNvPicPr>
          <p:nvPr/>
        </p:nvPicPr>
        <p:blipFill rotWithShape="1">
          <a:blip r:embed="rId2">
            <a:extLst>
              <a:ext uri="{28A0092B-C50C-407E-A947-70E740481C1C}">
                <a14:useLocalDpi xmlns:a14="http://schemas.microsoft.com/office/drawing/2010/main" val="0"/>
              </a:ext>
            </a:extLst>
          </a:blip>
          <a:srcRect t="5995" r="-1" b="29592"/>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9" name="Afbeelding 8" descr="Afbeelding met kleding, persoon, vrouw, person&#10;&#10;Automatisch gegenereerde beschrijving">
            <a:extLst>
              <a:ext uri="{FF2B5EF4-FFF2-40B4-BE49-F238E27FC236}">
                <a16:creationId xmlns:a16="http://schemas.microsoft.com/office/drawing/2014/main" id="{26738B96-250B-9ED2-2A8A-73A6765AE239}"/>
              </a:ext>
            </a:extLst>
          </p:cNvPr>
          <p:cNvPicPr>
            <a:picLocks noChangeAspect="1"/>
          </p:cNvPicPr>
          <p:nvPr/>
        </p:nvPicPr>
        <p:blipFill rotWithShape="1">
          <a:blip r:embed="rId3">
            <a:extLst>
              <a:ext uri="{28A0092B-C50C-407E-A947-70E740481C1C}">
                <a14:useLocalDpi xmlns:a14="http://schemas.microsoft.com/office/drawing/2010/main" val="0"/>
              </a:ext>
            </a:extLst>
          </a:blip>
          <a:srcRect t="26793" r="-3" b="-3"/>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Tijdelijke aanduiding voor inhoud 4" descr="Afbeelding met persoon, Menselijk gezicht, kleding, glimlach&#10;&#10;Automatisch gegenereerde beschrijving">
            <a:extLst>
              <a:ext uri="{FF2B5EF4-FFF2-40B4-BE49-F238E27FC236}">
                <a16:creationId xmlns:a16="http://schemas.microsoft.com/office/drawing/2014/main" id="{D7700C8A-AC35-5857-E7DE-6A7BC6EA8E5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0292" r="3989" b="-2"/>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4041880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466FD-0738-A2D8-7595-93D27BB6A3C9}"/>
              </a:ext>
            </a:extLst>
          </p:cNvPr>
          <p:cNvSpPr>
            <a:spLocks noGrp="1"/>
          </p:cNvSpPr>
          <p:nvPr>
            <p:ph type="title"/>
          </p:nvPr>
        </p:nvSpPr>
        <p:spPr/>
        <p:txBody>
          <a:bodyPr/>
          <a:lstStyle/>
          <a:p>
            <a:r>
              <a:rPr lang="nl-NL" dirty="0"/>
              <a:t>Allerlei spontane acties, </a:t>
            </a:r>
            <a:r>
              <a:rPr lang="nl-NL" dirty="0" err="1"/>
              <a:t>Berbel</a:t>
            </a:r>
            <a:r>
              <a:rPr lang="nl-NL" dirty="0"/>
              <a:t>, Pascal, </a:t>
            </a:r>
            <a:r>
              <a:rPr lang="nl-NL" dirty="0" err="1"/>
              <a:t>Mercie</a:t>
            </a:r>
            <a:r>
              <a:rPr lang="nl-NL" dirty="0"/>
              <a:t> </a:t>
            </a:r>
            <a:r>
              <a:rPr lang="nl-NL" dirty="0" err="1"/>
              <a:t>Ships</a:t>
            </a:r>
            <a:r>
              <a:rPr lang="nl-NL" dirty="0"/>
              <a:t>	</a:t>
            </a:r>
          </a:p>
        </p:txBody>
      </p:sp>
      <p:pic>
        <p:nvPicPr>
          <p:cNvPr id="5" name="Tijdelijke aanduiding voor inhoud 4" descr="Afbeelding met kleding, persoon, person, overdekt&#10;&#10;Automatisch gegenereerde beschrijving">
            <a:extLst>
              <a:ext uri="{FF2B5EF4-FFF2-40B4-BE49-F238E27FC236}">
                <a16:creationId xmlns:a16="http://schemas.microsoft.com/office/drawing/2014/main" id="{81E9E424-654F-E951-1285-AE9F2608CC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49833"/>
            <a:ext cx="3580305" cy="2685229"/>
          </a:xfrm>
        </p:spPr>
      </p:pic>
      <p:pic>
        <p:nvPicPr>
          <p:cNvPr id="7" name="Afbeelding 6" descr="Afbeelding met tekst, brief, papier, boek&#10;&#10;Automatisch gegenereerde beschrijving">
            <a:extLst>
              <a:ext uri="{FF2B5EF4-FFF2-40B4-BE49-F238E27FC236}">
                <a16:creationId xmlns:a16="http://schemas.microsoft.com/office/drawing/2014/main" id="{D0411221-5BE2-9A74-93C9-D25DBBE55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257" y="927538"/>
            <a:ext cx="4600575" cy="6096000"/>
          </a:xfrm>
          <a:prstGeom prst="rect">
            <a:avLst/>
          </a:prstGeom>
        </p:spPr>
      </p:pic>
      <p:pic>
        <p:nvPicPr>
          <p:cNvPr id="9" name="Afbeelding 8" descr="Afbeelding met overdekt, muur, vloer, Reinheid&#10;&#10;Automatisch gegenereerde beschrijving">
            <a:extLst>
              <a:ext uri="{FF2B5EF4-FFF2-40B4-BE49-F238E27FC236}">
                <a16:creationId xmlns:a16="http://schemas.microsoft.com/office/drawing/2014/main" id="{53C1B391-B312-61AE-2D29-AFEEDDC05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243294" y="2075136"/>
            <a:ext cx="2958662" cy="2218997"/>
          </a:xfrm>
          <a:prstGeom prst="rect">
            <a:avLst/>
          </a:prstGeom>
        </p:spPr>
      </p:pic>
      <p:pic>
        <p:nvPicPr>
          <p:cNvPr id="11" name="Afbeelding 10" descr="Afbeelding met overdekt, kleding, persoon, person&#10;&#10;Automatisch gegenereerde beschrijving">
            <a:extLst>
              <a:ext uri="{FF2B5EF4-FFF2-40B4-BE49-F238E27FC236}">
                <a16:creationId xmlns:a16="http://schemas.microsoft.com/office/drawing/2014/main" id="{511A2F82-F084-C187-9CDE-356B75CB6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518" y="3630010"/>
            <a:ext cx="4060497" cy="3045373"/>
          </a:xfrm>
          <a:prstGeom prst="rect">
            <a:avLst/>
          </a:prstGeom>
        </p:spPr>
      </p:pic>
    </p:spTree>
    <p:extLst>
      <p:ext uri="{BB962C8B-B14F-4D97-AF65-F5344CB8AC3E}">
        <p14:creationId xmlns:p14="http://schemas.microsoft.com/office/powerpoint/2010/main" val="1646482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E0DE32-20DA-CAF7-BCC6-8BCE224A118B}"/>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Discon &amp; Gouverneur </a:t>
            </a:r>
          </a:p>
        </p:txBody>
      </p:sp>
      <p:sp>
        <p:nvSpPr>
          <p:cNvPr id="16"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579EF0"/>
          </a:solidFill>
          <a:ln w="38100" cap="rnd">
            <a:solidFill>
              <a:srgbClr val="579E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kleding, schoeisel, persoon, glimlach&#10;&#10;Automatisch gegenereerde beschrijving">
            <a:extLst>
              <a:ext uri="{FF2B5EF4-FFF2-40B4-BE49-F238E27FC236}">
                <a16:creationId xmlns:a16="http://schemas.microsoft.com/office/drawing/2014/main" id="{5985F9EC-357C-3498-351B-7C8D1134F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383" y="2579294"/>
            <a:ext cx="2921508" cy="3895344"/>
          </a:xfrm>
          <a:prstGeom prst="rect">
            <a:avLst/>
          </a:prstGeom>
        </p:spPr>
      </p:pic>
      <p:pic>
        <p:nvPicPr>
          <p:cNvPr id="5" name="Tijdelijke aanduiding voor inhoud 4" descr="Afbeelding met tekst, kleding, jasje, hemel&#10;&#10;Automatisch gegenereerde beschrijving">
            <a:extLst>
              <a:ext uri="{FF2B5EF4-FFF2-40B4-BE49-F238E27FC236}">
                <a16:creationId xmlns:a16="http://schemas.microsoft.com/office/drawing/2014/main" id="{7EAE7294-4019-2799-9E81-CB1AB6210B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670" y="2133271"/>
            <a:ext cx="5614416" cy="3158109"/>
          </a:xfrm>
          <a:prstGeom prst="rect">
            <a:avLst/>
          </a:prstGeom>
        </p:spPr>
      </p:pic>
    </p:spTree>
    <p:extLst>
      <p:ext uri="{BB962C8B-B14F-4D97-AF65-F5344CB8AC3E}">
        <p14:creationId xmlns:p14="http://schemas.microsoft.com/office/powerpoint/2010/main" val="2977964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2FE124-2F9D-9524-8819-CF77DDBA2E5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PHF Anita van OOstrom</a:t>
            </a:r>
          </a:p>
        </p:txBody>
      </p:sp>
      <p:sp>
        <p:nvSpPr>
          <p:cNvPr id="14"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3B424"/>
          </a:solidFill>
          <a:ln w="38100" cap="rnd">
            <a:solidFill>
              <a:srgbClr val="73B42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bloem, Bloemkwekerij, Bloemschikken, vaas&#10;&#10;Automatisch gegenereerde beschrijving">
            <a:extLst>
              <a:ext uri="{FF2B5EF4-FFF2-40B4-BE49-F238E27FC236}">
                <a16:creationId xmlns:a16="http://schemas.microsoft.com/office/drawing/2014/main" id="{5315F8DA-0907-99DE-F999-DB8A35367F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9835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7F36B-A3AF-D51E-C152-1643CFF95D76}"/>
              </a:ext>
            </a:extLst>
          </p:cNvPr>
          <p:cNvSpPr>
            <a:spLocks noGrp="1"/>
          </p:cNvSpPr>
          <p:nvPr>
            <p:ph type="title"/>
          </p:nvPr>
        </p:nvSpPr>
        <p:spPr/>
        <p:txBody>
          <a:bodyPr>
            <a:normAutofit fontScale="90000"/>
          </a:bodyPr>
          <a:lstStyle/>
          <a:p>
            <a:r>
              <a:rPr lang="nl-NL" dirty="0" err="1"/>
              <a:t>Discon</a:t>
            </a:r>
            <a:br>
              <a:rPr lang="nl-NL" dirty="0"/>
            </a:br>
            <a:endParaRPr lang="nl-NL" dirty="0"/>
          </a:p>
        </p:txBody>
      </p:sp>
      <p:pic>
        <p:nvPicPr>
          <p:cNvPr id="5" name="Tijdelijke aanduiding voor inhoud 4" descr="Afbeelding met Menselijk gezicht, persoon, glimlach, kleding&#10;&#10;Automatisch gegenereerde beschrijving">
            <a:extLst>
              <a:ext uri="{FF2B5EF4-FFF2-40B4-BE49-F238E27FC236}">
                <a16:creationId xmlns:a16="http://schemas.microsoft.com/office/drawing/2014/main" id="{7CA0B7E7-1C54-FBEC-0DC8-765B93A9A9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87379"/>
            <a:ext cx="3189684" cy="4252912"/>
          </a:xfrm>
        </p:spPr>
      </p:pic>
      <p:pic>
        <p:nvPicPr>
          <p:cNvPr id="7" name="Afbeelding 6" descr="Afbeelding met overdekt, kleding, persoon, muur&#10;&#10;Automatisch gegenereerde beschrijving">
            <a:extLst>
              <a:ext uri="{FF2B5EF4-FFF2-40B4-BE49-F238E27FC236}">
                <a16:creationId xmlns:a16="http://schemas.microsoft.com/office/drawing/2014/main" id="{34289AE5-1FB4-D525-482A-E4D1BAD1D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67401" y="939910"/>
            <a:ext cx="4598276" cy="3448707"/>
          </a:xfrm>
          <a:prstGeom prst="rect">
            <a:avLst/>
          </a:prstGeom>
        </p:spPr>
      </p:pic>
      <p:pic>
        <p:nvPicPr>
          <p:cNvPr id="9" name="Afbeelding 8" descr="Afbeelding met tekst, muur, kleding, overdekt&#10;&#10;Automatisch gegenereerde beschrijving">
            <a:extLst>
              <a:ext uri="{FF2B5EF4-FFF2-40B4-BE49-F238E27FC236}">
                <a16:creationId xmlns:a16="http://schemas.microsoft.com/office/drawing/2014/main" id="{9B7AF885-370A-F357-17AD-367F97BE3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26056" y="2168526"/>
            <a:ext cx="4945117" cy="3708838"/>
          </a:xfrm>
          <a:prstGeom prst="rect">
            <a:avLst/>
          </a:prstGeom>
        </p:spPr>
      </p:pic>
    </p:spTree>
    <p:extLst>
      <p:ext uri="{BB962C8B-B14F-4D97-AF65-F5344CB8AC3E}">
        <p14:creationId xmlns:p14="http://schemas.microsoft.com/office/powerpoint/2010/main" val="216588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kleding, persoon, Menselijk gezicht, vrouw&#10;&#10;Automatisch gegenereerde beschrijving">
            <a:extLst>
              <a:ext uri="{FF2B5EF4-FFF2-40B4-BE49-F238E27FC236}">
                <a16:creationId xmlns:a16="http://schemas.microsoft.com/office/drawing/2014/main" id="{34BCABB7-5C02-285D-3DD4-58EAE839CB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
          <a:stretch/>
        </p:blipFill>
        <p:spPr>
          <a:xfrm>
            <a:off x="-1" y="-1"/>
            <a:ext cx="12188952" cy="6858000"/>
          </a:xfrm>
          <a:prstGeom prst="rect">
            <a:avLst/>
          </a:prstGeom>
        </p:spPr>
      </p:pic>
      <p:sp>
        <p:nvSpPr>
          <p:cNvPr id="14" name="Rectangle 13">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740BCA-C006-68E8-EF6F-06F750A1F506}"/>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r>
              <a:rPr lang="en-US" sz="6000">
                <a:solidFill>
                  <a:schemeClr val="bg1"/>
                </a:solidFill>
              </a:rPr>
              <a:t>Discon</a:t>
            </a:r>
          </a:p>
        </p:txBody>
      </p:sp>
    </p:spTree>
    <p:extLst>
      <p:ext uri="{BB962C8B-B14F-4D97-AF65-F5344CB8AC3E}">
        <p14:creationId xmlns:p14="http://schemas.microsoft.com/office/powerpoint/2010/main" val="2416013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Afbeelding met kleding, persoon, person, vrouw&#10;&#10;Automatisch gegenereerde beschrijving">
            <a:extLst>
              <a:ext uri="{FF2B5EF4-FFF2-40B4-BE49-F238E27FC236}">
                <a16:creationId xmlns:a16="http://schemas.microsoft.com/office/drawing/2014/main" id="{0A00AC6F-432D-F718-23D0-FF6820C166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223" r="-1" b="8757"/>
          <a:stretch/>
        </p:blipFill>
        <p:spPr>
          <a:xfrm>
            <a:off x="-1" y="-1"/>
            <a:ext cx="12188952" cy="6858000"/>
          </a:xfrm>
          <a:prstGeom prst="rect">
            <a:avLst/>
          </a:prstGeom>
        </p:spPr>
      </p:pic>
      <p:sp>
        <p:nvSpPr>
          <p:cNvPr id="15" name="Rectangle 14">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30E4052-0C3D-4DA1-76D7-7FABFAC9406F}"/>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r>
              <a:rPr lang="en-US" sz="6000" dirty="0">
                <a:solidFill>
                  <a:schemeClr val="bg1"/>
                </a:solidFill>
              </a:rPr>
              <a:t>Regio award Strand- en </a:t>
            </a:r>
            <a:r>
              <a:rPr lang="en-US" sz="6000" dirty="0" err="1">
                <a:solidFill>
                  <a:schemeClr val="bg1"/>
                </a:solidFill>
              </a:rPr>
              <a:t>natuurdag</a:t>
            </a:r>
            <a:endParaRPr lang="en-US" sz="6000" dirty="0">
              <a:solidFill>
                <a:schemeClr val="bg1"/>
              </a:solidFill>
            </a:endParaRPr>
          </a:p>
        </p:txBody>
      </p:sp>
    </p:spTree>
    <p:extLst>
      <p:ext uri="{BB962C8B-B14F-4D97-AF65-F5344CB8AC3E}">
        <p14:creationId xmlns:p14="http://schemas.microsoft.com/office/powerpoint/2010/main" val="246595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FB39F2-2118-4D9C-832C-EB0DFEC36D52}"/>
              </a:ext>
            </a:extLst>
          </p:cNvPr>
          <p:cNvSpPr>
            <a:spLocks noGrp="1"/>
          </p:cNvSpPr>
          <p:nvPr>
            <p:ph type="title"/>
          </p:nvPr>
        </p:nvSpPr>
        <p:spPr>
          <a:xfrm>
            <a:off x="630936" y="4562856"/>
            <a:ext cx="3625654" cy="1766824"/>
          </a:xfrm>
        </p:spPr>
        <p:txBody>
          <a:bodyPr anchor="ctr">
            <a:normAutofit fontScale="90000"/>
          </a:bodyPr>
          <a:lstStyle/>
          <a:p>
            <a:br>
              <a:rPr lang="nl-NL" sz="4800" dirty="0"/>
            </a:br>
            <a:r>
              <a:rPr lang="nl-NL" sz="4800" dirty="0"/>
              <a:t>Dit jaar mede mogelijk gemaakt door Mijn grote liefde</a:t>
            </a:r>
            <a:br>
              <a:rPr lang="nl-NL" sz="4800" dirty="0"/>
            </a:br>
            <a:endParaRPr lang="nl-NL" sz="4800" dirty="0"/>
          </a:p>
        </p:txBody>
      </p:sp>
      <p:pic>
        <p:nvPicPr>
          <p:cNvPr id="6" name="Tijdelijke aanduiding voor inhoud 5" descr="Afbeelding met persoon, binnen, eettafel&#10;&#10;Automatisch gegenereerde beschrijving">
            <a:extLst>
              <a:ext uri="{FF2B5EF4-FFF2-40B4-BE49-F238E27FC236}">
                <a16:creationId xmlns:a16="http://schemas.microsoft.com/office/drawing/2014/main" id="{5ECF1C64-FF40-4E0E-AA3B-45BD94811B90}"/>
              </a:ext>
            </a:extLst>
          </p:cNvPr>
          <p:cNvPicPr>
            <a:picLocks noChangeAspect="1"/>
          </p:cNvPicPr>
          <p:nvPr/>
        </p:nvPicPr>
        <p:blipFill rotWithShape="1">
          <a:blip r:embed="rId2">
            <a:extLst>
              <a:ext uri="{28A0092B-C50C-407E-A947-70E740481C1C}">
                <a14:useLocalDpi xmlns:a14="http://schemas.microsoft.com/office/drawing/2010/main" val="0"/>
              </a:ext>
            </a:extLst>
          </a:blip>
          <a:srcRect r="-3" b="6830"/>
          <a:stretch/>
        </p:blipFill>
        <p:spPr>
          <a:xfrm>
            <a:off x="327464" y="176946"/>
            <a:ext cx="3625654" cy="2533435"/>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9" name="Afbeelding 8" descr="Afbeelding met persoon, wijn, binnen, drinken&#10;&#10;Automatisch gegenereerde beschrijving">
            <a:extLst>
              <a:ext uri="{FF2B5EF4-FFF2-40B4-BE49-F238E27FC236}">
                <a16:creationId xmlns:a16="http://schemas.microsoft.com/office/drawing/2014/main" id="{1434F301-CB4E-4F5B-AFF5-09FFF2D6BA61}"/>
              </a:ext>
            </a:extLst>
          </p:cNvPr>
          <p:cNvPicPr>
            <a:picLocks noChangeAspect="1"/>
          </p:cNvPicPr>
          <p:nvPr/>
        </p:nvPicPr>
        <p:blipFill rotWithShape="1">
          <a:blip r:embed="rId3">
            <a:extLst>
              <a:ext uri="{28A0092B-C50C-407E-A947-70E740481C1C}">
                <a14:useLocalDpi xmlns:a14="http://schemas.microsoft.com/office/drawing/2010/main" val="0"/>
              </a:ext>
            </a:extLst>
          </a:blip>
          <a:srcRect r="-2" b="7046"/>
          <a:stretch/>
        </p:blipFill>
        <p:spPr>
          <a:xfrm>
            <a:off x="3358353" y="1121011"/>
            <a:ext cx="4883640" cy="34045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4562856"/>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E6765A"/>
          </a:solidFill>
          <a:ln w="34925">
            <a:solidFill>
              <a:srgbClr val="E6765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a:extLst>
              <a:ext uri="{FF2B5EF4-FFF2-40B4-BE49-F238E27FC236}">
                <a16:creationId xmlns:a16="http://schemas.microsoft.com/office/drawing/2014/main" id="{3D609FF5-9724-41D7-A910-0985221FCAE4}"/>
              </a:ext>
            </a:extLst>
          </p:cNvPr>
          <p:cNvPicPr>
            <a:picLocks noGrp="1" noChangeAspect="1"/>
          </p:cNvPicPr>
          <p:nvPr>
            <p:ph idx="1"/>
          </p:nvPr>
        </p:nvPicPr>
        <p:blipFill>
          <a:blip r:embed="rId4"/>
          <a:stretch>
            <a:fillRect/>
          </a:stretch>
        </p:blipFill>
        <p:spPr>
          <a:xfrm>
            <a:off x="6631828" y="2414012"/>
            <a:ext cx="4066032" cy="3048000"/>
          </a:xfrm>
          <a:prstGeom prst="rect">
            <a:avLst/>
          </a:prstGeom>
        </p:spPr>
      </p:pic>
      <p:pic>
        <p:nvPicPr>
          <p:cNvPr id="3" name="Afbeelding 2">
            <a:extLst>
              <a:ext uri="{FF2B5EF4-FFF2-40B4-BE49-F238E27FC236}">
                <a16:creationId xmlns:a16="http://schemas.microsoft.com/office/drawing/2014/main" id="{3037041C-1E27-1E62-3026-7AD416A16CDE}"/>
              </a:ext>
            </a:extLst>
          </p:cNvPr>
          <p:cNvPicPr>
            <a:picLocks noChangeAspect="1"/>
          </p:cNvPicPr>
          <p:nvPr/>
        </p:nvPicPr>
        <p:blipFill>
          <a:blip r:embed="rId5"/>
          <a:stretch>
            <a:fillRect/>
          </a:stretch>
        </p:blipFill>
        <p:spPr>
          <a:xfrm>
            <a:off x="9317383" y="4562856"/>
            <a:ext cx="2730473" cy="2051416"/>
          </a:xfrm>
          <a:prstGeom prst="rect">
            <a:avLst/>
          </a:prstGeom>
        </p:spPr>
      </p:pic>
    </p:spTree>
    <p:extLst>
      <p:ext uri="{BB962C8B-B14F-4D97-AF65-F5344CB8AC3E}">
        <p14:creationId xmlns:p14="http://schemas.microsoft.com/office/powerpoint/2010/main" val="3181047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 name="Rectangle 13">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B307EA-BF09-3511-96A8-4A581D2825BA}"/>
              </a:ext>
            </a:extLst>
          </p:cNvPr>
          <p:cNvSpPr>
            <a:spLocks noGrp="1"/>
          </p:cNvSpPr>
          <p:nvPr>
            <p:ph type="title"/>
          </p:nvPr>
        </p:nvSpPr>
        <p:spPr>
          <a:xfrm>
            <a:off x="640080" y="4553712"/>
            <a:ext cx="10908792" cy="1069848"/>
          </a:xfrm>
        </p:spPr>
        <p:txBody>
          <a:bodyPr vert="horz" lIns="91440" tIns="45720" rIns="91440" bIns="45720" rtlCol="0" anchor="ctr">
            <a:normAutofit/>
          </a:bodyPr>
          <a:lstStyle/>
          <a:p>
            <a:pPr algn="ctr"/>
            <a:r>
              <a:rPr lang="en-US" sz="6000"/>
              <a:t>En de dag afgelopen zaterdag 10 juni</a:t>
            </a:r>
          </a:p>
        </p:txBody>
      </p:sp>
      <p:pic>
        <p:nvPicPr>
          <p:cNvPr id="7" name="Afbeelding 6" descr="Afbeelding met persoon, kleding, buitenshuis, Menselijk gezicht&#10;&#10;Automatisch gegenereerde beschrijving">
            <a:extLst>
              <a:ext uri="{FF2B5EF4-FFF2-40B4-BE49-F238E27FC236}">
                <a16:creationId xmlns:a16="http://schemas.microsoft.com/office/drawing/2014/main" id="{BBC8787F-3BF3-C26F-29AA-4FDCB39B2DA5}"/>
              </a:ext>
            </a:extLst>
          </p:cNvPr>
          <p:cNvPicPr>
            <a:picLocks noChangeAspect="1"/>
          </p:cNvPicPr>
          <p:nvPr/>
        </p:nvPicPr>
        <p:blipFill rotWithShape="1">
          <a:blip r:embed="rId2">
            <a:extLst>
              <a:ext uri="{28A0092B-C50C-407E-A947-70E740481C1C}">
                <a14:useLocalDpi xmlns:a14="http://schemas.microsoft.com/office/drawing/2010/main" val="0"/>
              </a:ext>
            </a:extLst>
          </a:blip>
          <a:srcRect l="6254" r="13253" b="2"/>
          <a:stretch/>
        </p:blipFill>
        <p:spPr>
          <a:xfrm>
            <a:off x="5" y="-4"/>
            <a:ext cx="6002835"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5" name="Tijdelijke aanduiding voor inhoud 4" descr="Afbeelding met kleding, buitenshuis, persoon, boom&#10;&#10;Automatisch gegenereerde beschrijving">
            <a:extLst>
              <a:ext uri="{FF2B5EF4-FFF2-40B4-BE49-F238E27FC236}">
                <a16:creationId xmlns:a16="http://schemas.microsoft.com/office/drawing/2014/main" id="{3BA20047-CA26-8046-2EE2-572D6AC520D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065" r="11184" b="-1"/>
          <a:stretch/>
        </p:blipFill>
        <p:spPr>
          <a:xfrm>
            <a:off x="6182506" y="5"/>
            <a:ext cx="6009490"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Tree>
    <p:extLst>
      <p:ext uri="{BB962C8B-B14F-4D97-AF65-F5344CB8AC3E}">
        <p14:creationId xmlns:p14="http://schemas.microsoft.com/office/powerpoint/2010/main" val="620728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311F4BE-7AD8-1D7A-0378-32B28B0B96A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Samenwerking VZ RC WVM</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25F4A"/>
          </a:solidFill>
          <a:ln w="38100" cap="rnd">
            <a:solidFill>
              <a:srgbClr val="B25F4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Menselijk gezicht, persoon, kleding, person&#10;&#10;Automatisch gegenereerde beschrijving">
            <a:extLst>
              <a:ext uri="{FF2B5EF4-FFF2-40B4-BE49-F238E27FC236}">
                <a16:creationId xmlns:a16="http://schemas.microsoft.com/office/drawing/2014/main" id="{B05D3FFD-D236-8114-587E-7422E302AA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4654296" y="709803"/>
            <a:ext cx="7214616" cy="5410962"/>
          </a:xfrm>
          <a:prstGeom prst="rect">
            <a:avLst/>
          </a:prstGeom>
        </p:spPr>
      </p:pic>
    </p:spTree>
    <p:extLst>
      <p:ext uri="{BB962C8B-B14F-4D97-AF65-F5344CB8AC3E}">
        <p14:creationId xmlns:p14="http://schemas.microsoft.com/office/powerpoint/2010/main" val="46282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06073D-0956-AD02-E297-B299136620A3}"/>
              </a:ext>
            </a:extLst>
          </p:cNvPr>
          <p:cNvSpPr>
            <a:spLocks noGrp="1"/>
          </p:cNvSpPr>
          <p:nvPr>
            <p:ph type="title"/>
          </p:nvPr>
        </p:nvSpPr>
        <p:spPr>
          <a:xfrm>
            <a:off x="6739128" y="638089"/>
            <a:ext cx="4818888" cy="1476801"/>
          </a:xfrm>
        </p:spPr>
        <p:txBody>
          <a:bodyPr anchor="b">
            <a:normAutofit/>
          </a:bodyPr>
          <a:lstStyle/>
          <a:p>
            <a:r>
              <a:rPr lang="nl-NL" sz="5600"/>
              <a:t>Er was nog veel meer	</a:t>
            </a:r>
          </a:p>
        </p:txBody>
      </p:sp>
      <p:sp>
        <p:nvSpPr>
          <p:cNvPr id="2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01400"/>
          </a:solidFill>
          <a:ln w="38100" cap="rnd">
            <a:solidFill>
              <a:srgbClr val="F014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56B3BA9-3681-CB96-E3E9-8FCE376C6136}"/>
              </a:ext>
            </a:extLst>
          </p:cNvPr>
          <p:cNvSpPr>
            <a:spLocks noGrp="1"/>
          </p:cNvSpPr>
          <p:nvPr>
            <p:ph idx="1"/>
          </p:nvPr>
        </p:nvSpPr>
        <p:spPr>
          <a:xfrm>
            <a:off x="6739128" y="2664886"/>
            <a:ext cx="4818888" cy="3550789"/>
          </a:xfrm>
        </p:spPr>
        <p:txBody>
          <a:bodyPr anchor="t">
            <a:normAutofit lnSpcReduction="10000"/>
          </a:bodyPr>
          <a:lstStyle/>
          <a:p>
            <a:pPr>
              <a:lnSpc>
                <a:spcPct val="100000"/>
              </a:lnSpc>
            </a:pPr>
            <a:r>
              <a:rPr lang="nl-NL" sz="2400"/>
              <a:t>Zomer avonden</a:t>
            </a:r>
          </a:p>
          <a:p>
            <a:pPr>
              <a:lnSpc>
                <a:spcPct val="100000"/>
              </a:lnSpc>
            </a:pPr>
            <a:r>
              <a:rPr lang="nl-NL" sz="2400"/>
              <a:t>End polio tulpen geplant</a:t>
            </a:r>
          </a:p>
          <a:p>
            <a:pPr>
              <a:lnSpc>
                <a:spcPct val="100000"/>
              </a:lnSpc>
            </a:pPr>
            <a:r>
              <a:rPr lang="nl-NL" sz="2400"/>
              <a:t>Groen stranden project</a:t>
            </a:r>
          </a:p>
          <a:p>
            <a:pPr>
              <a:lnSpc>
                <a:spcPct val="100000"/>
              </a:lnSpc>
            </a:pPr>
            <a:r>
              <a:rPr lang="nl-NL" sz="2400"/>
              <a:t>Verzorgen van </a:t>
            </a:r>
            <a:r>
              <a:rPr lang="nl-NL" sz="2400" err="1"/>
              <a:t>firesides</a:t>
            </a:r>
            <a:r>
              <a:rPr lang="nl-NL" sz="2400"/>
              <a:t> door de inkomend voorzitter</a:t>
            </a:r>
          </a:p>
          <a:p>
            <a:pPr>
              <a:lnSpc>
                <a:spcPct val="100000"/>
              </a:lnSpc>
            </a:pPr>
            <a:r>
              <a:rPr lang="nl-NL" sz="2400"/>
              <a:t>Sinterkaasletters voor alle leden</a:t>
            </a:r>
          </a:p>
          <a:p>
            <a:pPr>
              <a:lnSpc>
                <a:spcPct val="100000"/>
              </a:lnSpc>
            </a:pPr>
            <a:r>
              <a:rPr lang="nl-NL" sz="2400"/>
              <a:t>Aanschaf van de </a:t>
            </a:r>
            <a:r>
              <a:rPr lang="nl-NL" sz="2400" err="1"/>
              <a:t>rotary</a:t>
            </a:r>
            <a:r>
              <a:rPr lang="nl-NL" sz="2400"/>
              <a:t> polo</a:t>
            </a:r>
          </a:p>
          <a:p>
            <a:pPr>
              <a:lnSpc>
                <a:spcPct val="100000"/>
              </a:lnSpc>
            </a:pPr>
            <a:r>
              <a:rPr lang="nl-NL" sz="2400" err="1"/>
              <a:t>Etc,etc</a:t>
            </a:r>
            <a:r>
              <a:rPr lang="nl-NL" sz="2400"/>
              <a:t>…</a:t>
            </a:r>
          </a:p>
          <a:p>
            <a:pPr>
              <a:lnSpc>
                <a:spcPct val="100000"/>
              </a:lnSpc>
            </a:pPr>
            <a:endParaRPr lang="nl-NL" sz="2400"/>
          </a:p>
        </p:txBody>
      </p:sp>
      <mc:AlternateContent xmlns:mc="http://schemas.openxmlformats.org/markup-compatibility/2006" xmlns:p14="http://schemas.microsoft.com/office/powerpoint/2010/main">
        <mc:Choice Requires="p14">
          <p:contentPart p14:bwMode="auto" r:id="rId2">
            <p14:nvContentPartPr>
              <p14:cNvPr id="26" name="Ink 2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6" name="Ink 2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6418237" y="1956150"/>
                <a:ext cx="36000" cy="32709"/>
              </a:xfrm>
              <a:prstGeom prst="rect">
                <a:avLst/>
              </a:prstGeom>
            </p:spPr>
          </p:pic>
        </mc:Fallback>
      </mc:AlternateContent>
      <p:pic>
        <p:nvPicPr>
          <p:cNvPr id="5" name="Afbeelding 4" descr="Afbeelding met tekst, logo, poster, Lettertype&#10;&#10;Automatisch gegenereerde beschrijving">
            <a:extLst>
              <a:ext uri="{FF2B5EF4-FFF2-40B4-BE49-F238E27FC236}">
                <a16:creationId xmlns:a16="http://schemas.microsoft.com/office/drawing/2014/main" id="{F89C2C3B-53CA-BCAC-1638-23D8ADF567A8}"/>
              </a:ext>
            </a:extLst>
          </p:cNvPr>
          <p:cNvPicPr>
            <a:picLocks noChangeAspect="1"/>
          </p:cNvPicPr>
          <p:nvPr/>
        </p:nvPicPr>
        <p:blipFill rotWithShape="1">
          <a:blip r:embed="rId4">
            <a:extLst>
              <a:ext uri="{28A0092B-C50C-407E-A947-70E740481C1C}">
                <a14:useLocalDpi xmlns:a14="http://schemas.microsoft.com/office/drawing/2010/main" val="0"/>
              </a:ext>
            </a:extLst>
          </a:blip>
          <a:srcRect r="3793" b="-2"/>
          <a:stretch/>
        </p:blipFill>
        <p:spPr>
          <a:xfrm>
            <a:off x="677337" y="640080"/>
            <a:ext cx="5366166" cy="5577840"/>
          </a:xfrm>
          <a:prstGeom prst="rect">
            <a:avLst/>
          </a:prstGeom>
        </p:spPr>
      </p:pic>
    </p:spTree>
    <p:extLst>
      <p:ext uri="{BB962C8B-B14F-4D97-AF65-F5344CB8AC3E}">
        <p14:creationId xmlns:p14="http://schemas.microsoft.com/office/powerpoint/2010/main" val="618279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771F96-FB20-CFEB-A20A-326598556817}"/>
              </a:ext>
            </a:extLst>
          </p:cNvPr>
          <p:cNvSpPr>
            <a:spLocks noGrp="1"/>
          </p:cNvSpPr>
          <p:nvPr>
            <p:ph type="title"/>
          </p:nvPr>
        </p:nvSpPr>
        <p:spPr>
          <a:xfrm>
            <a:off x="640080" y="325369"/>
            <a:ext cx="4368602" cy="1956841"/>
          </a:xfrm>
        </p:spPr>
        <p:txBody>
          <a:bodyPr anchor="b">
            <a:normAutofit/>
          </a:bodyPr>
          <a:lstStyle/>
          <a:p>
            <a:pPr>
              <a:lnSpc>
                <a:spcPct val="90000"/>
              </a:lnSpc>
            </a:pPr>
            <a:r>
              <a:rPr lang="nl-NL" sz="6600" dirty="0"/>
              <a:t>Wat nog komen gaat		</a:t>
            </a:r>
          </a:p>
        </p:txBody>
      </p:sp>
      <p:sp>
        <p:nvSpPr>
          <p:cNvPr id="2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89B3C"/>
          </a:solidFill>
          <a:ln w="38100" cap="rnd">
            <a:solidFill>
              <a:srgbClr val="D89B3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E937520-773B-4D0C-5B8F-98594B205178}"/>
              </a:ext>
            </a:extLst>
          </p:cNvPr>
          <p:cNvSpPr>
            <a:spLocks noGrp="1"/>
          </p:cNvSpPr>
          <p:nvPr>
            <p:ph idx="1"/>
          </p:nvPr>
        </p:nvSpPr>
        <p:spPr>
          <a:xfrm>
            <a:off x="640080" y="2872899"/>
            <a:ext cx="4243589" cy="3320668"/>
          </a:xfrm>
        </p:spPr>
        <p:txBody>
          <a:bodyPr>
            <a:normAutofit/>
          </a:bodyPr>
          <a:lstStyle/>
          <a:p>
            <a:r>
              <a:rPr lang="nl-NL" dirty="0">
                <a:latin typeface="+mj-lt"/>
              </a:rPr>
              <a:t>Gouverneurswissel 24 juni</a:t>
            </a:r>
          </a:p>
          <a:p>
            <a:r>
              <a:rPr lang="nl-NL" dirty="0">
                <a:latin typeface="+mj-lt"/>
              </a:rPr>
              <a:t>Bestuurswissel 26 juni</a:t>
            </a:r>
          </a:p>
          <a:p>
            <a:r>
              <a:rPr lang="nl-NL" dirty="0">
                <a:latin typeface="+mj-lt"/>
              </a:rPr>
              <a:t>Bert neemt ons mee in zijn jaar…</a:t>
            </a:r>
          </a:p>
          <a:p>
            <a:r>
              <a:rPr lang="nl-NL" dirty="0">
                <a:latin typeface="+mj-lt"/>
              </a:rPr>
              <a:t>Haringcommando 6 juli</a:t>
            </a:r>
          </a:p>
        </p:txBody>
      </p:sp>
      <p:pic>
        <p:nvPicPr>
          <p:cNvPr id="5" name="Afbeelding 4">
            <a:extLst>
              <a:ext uri="{FF2B5EF4-FFF2-40B4-BE49-F238E27FC236}">
                <a16:creationId xmlns:a16="http://schemas.microsoft.com/office/drawing/2014/main" id="{F0AE5720-A846-3685-3FCC-D0D6951397AC}"/>
              </a:ext>
            </a:extLst>
          </p:cNvPr>
          <p:cNvPicPr>
            <a:picLocks noChangeAspect="1"/>
          </p:cNvPicPr>
          <p:nvPr/>
        </p:nvPicPr>
        <p:blipFill rotWithShape="1">
          <a:blip r:embed="rId2"/>
          <a:srcRect l="5572" r="590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37278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 name="Rectangle 1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symbool, logo, cirkel, geel&#10;&#10;Automatisch gegenereerde beschrijving">
            <a:extLst>
              <a:ext uri="{FF2B5EF4-FFF2-40B4-BE49-F238E27FC236}">
                <a16:creationId xmlns:a16="http://schemas.microsoft.com/office/drawing/2014/main" id="{7185ABF7-5CB4-8D1C-6D34-B1478073E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58" y="2642616"/>
            <a:ext cx="3852380" cy="3895344"/>
          </a:xfrm>
          <a:prstGeom prst="rect">
            <a:avLst/>
          </a:prstGeom>
        </p:spPr>
      </p:pic>
      <p:pic>
        <p:nvPicPr>
          <p:cNvPr id="5" name="Picture 4" descr="Handen die elkaars polsen vasthouden en met elkaar verweven zijn in de vorm van een cirkel">
            <a:extLst>
              <a:ext uri="{FF2B5EF4-FFF2-40B4-BE49-F238E27FC236}">
                <a16:creationId xmlns:a16="http://schemas.microsoft.com/office/drawing/2014/main" id="{1159A971-2DAF-C245-2481-351A9199C209}"/>
              </a:ext>
            </a:extLst>
          </p:cNvPr>
          <p:cNvPicPr>
            <a:picLocks noChangeAspect="1"/>
          </p:cNvPicPr>
          <p:nvPr/>
        </p:nvPicPr>
        <p:blipFill rotWithShape="1">
          <a:blip r:embed="rId3"/>
          <a:srcRect b="15730"/>
          <a:stretch/>
        </p:blipFill>
        <p:spPr>
          <a:xfrm>
            <a:off x="6254496" y="3011228"/>
            <a:ext cx="5614416" cy="3158120"/>
          </a:xfrm>
          <a:prstGeom prst="rect">
            <a:avLst/>
          </a:prstGeom>
        </p:spPr>
      </p:pic>
      <p:sp>
        <p:nvSpPr>
          <p:cNvPr id="2" name="Titel 1">
            <a:extLst>
              <a:ext uri="{FF2B5EF4-FFF2-40B4-BE49-F238E27FC236}">
                <a16:creationId xmlns:a16="http://schemas.microsoft.com/office/drawing/2014/main" id="{539A6454-9DFC-2528-50EC-1085D8228E6F}"/>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lnSpc>
                <a:spcPct val="90000"/>
              </a:lnSpc>
            </a:pPr>
            <a:r>
              <a:rPr lang="en-US" sz="5100"/>
              <a:t>Rotary Club Walcheren Dank voor jullie vertrouwen	</a:t>
            </a:r>
          </a:p>
        </p:txBody>
      </p:sp>
      <p:sp>
        <p:nvSpPr>
          <p:cNvPr id="22"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EBC892"/>
          </a:solidFill>
          <a:ln w="38100" cap="rnd">
            <a:solidFill>
              <a:srgbClr val="EBC89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623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3FDC0C-B771-F6CE-3CAB-FBE61598103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dirty="0"/>
              <a:t>Even </a:t>
            </a:r>
            <a:r>
              <a:rPr lang="en-US" sz="5800" dirty="0" err="1"/>
              <a:t>terug</a:t>
            </a:r>
            <a:r>
              <a:rPr lang="en-US" sz="5800" dirty="0"/>
              <a:t> </a:t>
            </a:r>
            <a:r>
              <a:rPr lang="en-US" sz="5800" dirty="0" err="1"/>
              <a:t>naar</a:t>
            </a:r>
            <a:r>
              <a:rPr lang="en-US" sz="5800" dirty="0"/>
              <a:t> </a:t>
            </a:r>
            <a:r>
              <a:rPr lang="en-US" sz="5800" dirty="0" err="1"/>
              <a:t>deze</a:t>
            </a:r>
            <a:r>
              <a:rPr lang="en-US" sz="5800" dirty="0"/>
              <a:t> </a:t>
            </a:r>
            <a:r>
              <a:rPr lang="en-US" sz="5800" dirty="0" err="1"/>
              <a:t>foto</a:t>
            </a:r>
            <a:r>
              <a:rPr lang="en-US" sz="5800" dirty="0"/>
              <a:t> </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86E177"/>
          </a:solidFill>
          <a:ln w="38100" cap="rnd">
            <a:solidFill>
              <a:srgbClr val="86E1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persoon, kleding, buitenshuis, Menselijk gezicht&#10;&#10;Automatisch gegenereerde beschrijving">
            <a:extLst>
              <a:ext uri="{FF2B5EF4-FFF2-40B4-BE49-F238E27FC236}">
                <a16:creationId xmlns:a16="http://schemas.microsoft.com/office/drawing/2014/main" id="{B7B8FF7E-87B8-600E-0A99-7BA3096965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54" r="13253" b="2"/>
          <a:stretch/>
        </p:blipFill>
        <p:spPr>
          <a:xfrm>
            <a:off x="4260013" y="894480"/>
            <a:ext cx="7608899" cy="5317133"/>
          </a:xfrm>
          <a:prstGeom prst="rect">
            <a:avLst/>
          </a:prstGeom>
        </p:spPr>
      </p:pic>
    </p:spTree>
    <p:extLst>
      <p:ext uri="{BB962C8B-B14F-4D97-AF65-F5344CB8AC3E}">
        <p14:creationId xmlns:p14="http://schemas.microsoft.com/office/powerpoint/2010/main" val="3673678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3BFC8-89BE-33B8-36D7-E1AFAD2AFA65}"/>
              </a:ext>
            </a:extLst>
          </p:cNvPr>
          <p:cNvSpPr>
            <a:spLocks noGrp="1"/>
          </p:cNvSpPr>
          <p:nvPr>
            <p:ph type="title"/>
          </p:nvPr>
        </p:nvSpPr>
        <p:spPr/>
        <p:txBody>
          <a:bodyPr/>
          <a:lstStyle/>
          <a:p>
            <a:endParaRPr lang="nl-NL"/>
          </a:p>
        </p:txBody>
      </p:sp>
      <p:pic>
        <p:nvPicPr>
          <p:cNvPr id="4" name="Tijdelijke aanduiding voor inhoud 3" descr="Afbeelding met symbool, logo, cirkel, geel&#10;&#10;Automatisch gegenereerde beschrijving">
            <a:extLst>
              <a:ext uri="{FF2B5EF4-FFF2-40B4-BE49-F238E27FC236}">
                <a16:creationId xmlns:a16="http://schemas.microsoft.com/office/drawing/2014/main" id="{0FA612E5-20FE-8974-ED57-52D62E0BCE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8510" y="507852"/>
            <a:ext cx="5349766" cy="5409428"/>
          </a:xfrm>
          <a:prstGeom prst="rect">
            <a:avLst/>
          </a:prstGeom>
        </p:spPr>
      </p:pic>
    </p:spTree>
    <p:extLst>
      <p:ext uri="{BB962C8B-B14F-4D97-AF65-F5344CB8AC3E}">
        <p14:creationId xmlns:p14="http://schemas.microsoft.com/office/powerpoint/2010/main" val="3726036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9D752C-0D5C-46F7-9A75-5AB144D4431F}"/>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5300" dirty="0" err="1"/>
              <a:t>Bestuurswissel</a:t>
            </a:r>
            <a:br>
              <a:rPr lang="en-US" sz="4000" dirty="0"/>
            </a:br>
            <a:br>
              <a:rPr lang="en-US" sz="4000" dirty="0"/>
            </a:br>
            <a:br>
              <a:rPr lang="en-US" sz="4000" dirty="0"/>
            </a:br>
            <a:br>
              <a:rPr lang="en-US" sz="4000" dirty="0"/>
            </a:br>
            <a:br>
              <a:rPr lang="en-US" sz="4000" dirty="0"/>
            </a:br>
            <a:endParaRPr lang="en-US" sz="4000" dirty="0"/>
          </a:p>
        </p:txBody>
      </p:sp>
      <p:sp>
        <p:nvSpPr>
          <p:cNvPr id="14"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AB916E"/>
          </a:solidFill>
          <a:ln w="38100" cap="rnd">
            <a:solidFill>
              <a:srgbClr val="AB916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ijdelijke aanduiding voor inhoud 12" descr="Afbeelding met persoon, meubels, kleding, koffietafel&#10;&#10;Automatisch gegenereerde beschrijving">
            <a:extLst>
              <a:ext uri="{FF2B5EF4-FFF2-40B4-BE49-F238E27FC236}">
                <a16:creationId xmlns:a16="http://schemas.microsoft.com/office/drawing/2014/main" id="{5D643C00-6BBD-823B-CFCD-A3DD9559B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33965" y="315854"/>
            <a:ext cx="4086002" cy="6226291"/>
          </a:xfrm>
        </p:spPr>
      </p:pic>
      <p:pic>
        <p:nvPicPr>
          <p:cNvPr id="18" name="Afbeelding 17" descr="Afbeelding met kleding, persoon, hemel, buitenshuis&#10;&#10;Automatisch gegenereerde beschrijving">
            <a:extLst>
              <a:ext uri="{FF2B5EF4-FFF2-40B4-BE49-F238E27FC236}">
                <a16:creationId xmlns:a16="http://schemas.microsoft.com/office/drawing/2014/main" id="{5267DEDB-AA11-AC76-58FF-DC14C6B93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18" y="2125145"/>
            <a:ext cx="5000130" cy="3332118"/>
          </a:xfrm>
          <a:prstGeom prst="rect">
            <a:avLst/>
          </a:prstGeom>
        </p:spPr>
      </p:pic>
    </p:spTree>
    <p:extLst>
      <p:ext uri="{BB962C8B-B14F-4D97-AF65-F5344CB8AC3E}">
        <p14:creationId xmlns:p14="http://schemas.microsoft.com/office/powerpoint/2010/main" val="30693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AC8A032-93E9-4A6F-9B00-402A34CF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43C7E7-D265-45DF-ACDA-32602C4A419D}"/>
              </a:ext>
            </a:extLst>
          </p:cNvPr>
          <p:cNvSpPr>
            <a:spLocks noGrp="1"/>
          </p:cNvSpPr>
          <p:nvPr>
            <p:ph type="title"/>
          </p:nvPr>
        </p:nvSpPr>
        <p:spPr>
          <a:xfrm>
            <a:off x="4146411" y="4430991"/>
            <a:ext cx="3609894" cy="1737360"/>
          </a:xfrm>
        </p:spPr>
        <p:txBody>
          <a:bodyPr vert="horz" lIns="91440" tIns="45720" rIns="91440" bIns="45720" rtlCol="0" anchor="ctr">
            <a:normAutofit/>
          </a:bodyPr>
          <a:lstStyle/>
          <a:p>
            <a:pPr>
              <a:lnSpc>
                <a:spcPct val="90000"/>
              </a:lnSpc>
            </a:pPr>
            <a:r>
              <a:rPr lang="en-US" sz="2800" dirty="0"/>
              <a:t>     </a:t>
            </a:r>
            <a:br>
              <a:rPr lang="en-US" sz="2800" dirty="0"/>
            </a:br>
            <a:r>
              <a:rPr lang="en-US" sz="2800" dirty="0"/>
              <a:t>     </a:t>
            </a:r>
            <a:br>
              <a:rPr lang="en-US" sz="2800" dirty="0"/>
            </a:br>
            <a:br>
              <a:rPr lang="en-US" sz="2800" dirty="0"/>
            </a:br>
            <a:endParaRPr lang="en-US" sz="2800" dirty="0"/>
          </a:p>
        </p:txBody>
      </p:sp>
      <p:pic>
        <p:nvPicPr>
          <p:cNvPr id="5" name="Tijdelijke aanduiding voor inhoud 4" descr="Afbeelding met persoon, kleding, overdekt, meubels&#10;&#10;Automatisch gegenereerde beschrijving">
            <a:extLst>
              <a:ext uri="{FF2B5EF4-FFF2-40B4-BE49-F238E27FC236}">
                <a16:creationId xmlns:a16="http://schemas.microsoft.com/office/drawing/2014/main" id="{4C044ABB-D7DE-7EEF-9205-C29BD96C76CF}"/>
              </a:ext>
            </a:extLst>
          </p:cNvPr>
          <p:cNvPicPr>
            <a:picLocks noChangeAspect="1"/>
          </p:cNvPicPr>
          <p:nvPr/>
        </p:nvPicPr>
        <p:blipFill rotWithShape="1">
          <a:blip r:embed="rId2">
            <a:extLst>
              <a:ext uri="{28A0092B-C50C-407E-A947-70E740481C1C}">
                <a14:useLocalDpi xmlns:a14="http://schemas.microsoft.com/office/drawing/2010/main" val="0"/>
              </a:ext>
            </a:extLst>
          </a:blip>
          <a:srcRect r="7420"/>
          <a:stretch/>
        </p:blipFill>
        <p:spPr>
          <a:xfrm>
            <a:off x="20" y="10"/>
            <a:ext cx="3968224" cy="6857990"/>
          </a:xfrm>
          <a:custGeom>
            <a:avLst/>
            <a:gdLst/>
            <a:ahLst/>
            <a:cxnLst/>
            <a:rect l="l" t="t" r="r" b="b"/>
            <a:pathLst>
              <a:path w="3968244" h="6858000">
                <a:moveTo>
                  <a:pt x="0" y="0"/>
                </a:moveTo>
                <a:lnTo>
                  <a:pt x="3953018" y="0"/>
                </a:lnTo>
                <a:lnTo>
                  <a:pt x="3949474" y="150212"/>
                </a:lnTo>
                <a:cubicBezTo>
                  <a:pt x="3949997" y="322275"/>
                  <a:pt x="3961546" y="494070"/>
                  <a:pt x="3959577" y="665221"/>
                </a:cubicBezTo>
                <a:cubicBezTo>
                  <a:pt x="3958526" y="760464"/>
                  <a:pt x="3938825" y="855453"/>
                  <a:pt x="3942502" y="950950"/>
                </a:cubicBezTo>
                <a:cubicBezTo>
                  <a:pt x="3953272" y="1240362"/>
                  <a:pt x="3949726" y="1529901"/>
                  <a:pt x="3963780" y="1819186"/>
                </a:cubicBezTo>
                <a:cubicBezTo>
                  <a:pt x="3972869" y="1960183"/>
                  <a:pt x="3968074" y="2101690"/>
                  <a:pt x="3949464" y="2241811"/>
                </a:cubicBezTo>
                <a:cubicBezTo>
                  <a:pt x="3933965" y="2346832"/>
                  <a:pt x="3943553" y="2452743"/>
                  <a:pt x="3950120" y="2558272"/>
                </a:cubicBezTo>
                <a:cubicBezTo>
                  <a:pt x="3958132" y="2686025"/>
                  <a:pt x="3962466" y="2813651"/>
                  <a:pt x="3949332" y="2941658"/>
                </a:cubicBezTo>
                <a:cubicBezTo>
                  <a:pt x="3939876" y="3032709"/>
                  <a:pt x="3948675" y="3124269"/>
                  <a:pt x="3953929" y="3215576"/>
                </a:cubicBezTo>
                <a:cubicBezTo>
                  <a:pt x="3960758" y="3310870"/>
                  <a:pt x="3960758" y="3406519"/>
                  <a:pt x="3953929" y="3501813"/>
                </a:cubicBezTo>
                <a:cubicBezTo>
                  <a:pt x="3947073" y="3588929"/>
                  <a:pt x="3948702" y="3676463"/>
                  <a:pt x="3958789" y="3763287"/>
                </a:cubicBezTo>
                <a:cubicBezTo>
                  <a:pt x="3969821" y="3864880"/>
                  <a:pt x="3961284" y="3966472"/>
                  <a:pt x="3953272" y="4068065"/>
                </a:cubicBezTo>
                <a:cubicBezTo>
                  <a:pt x="3938956" y="4246868"/>
                  <a:pt x="3945392" y="4425544"/>
                  <a:pt x="3955899" y="4603966"/>
                </a:cubicBezTo>
                <a:cubicBezTo>
                  <a:pt x="3962624" y="4726805"/>
                  <a:pt x="3958933" y="4849972"/>
                  <a:pt x="3944867" y="4972239"/>
                </a:cubicBezTo>
                <a:cubicBezTo>
                  <a:pt x="3939876" y="5020876"/>
                  <a:pt x="3940795" y="5069641"/>
                  <a:pt x="3939876" y="5118406"/>
                </a:cubicBezTo>
                <a:cubicBezTo>
                  <a:pt x="3939613" y="5127803"/>
                  <a:pt x="3945524" y="5138723"/>
                  <a:pt x="3934885" y="5146597"/>
                </a:cubicBezTo>
                <a:lnTo>
                  <a:pt x="3934885" y="5159296"/>
                </a:lnTo>
                <a:cubicBezTo>
                  <a:pt x="3946575" y="5166281"/>
                  <a:pt x="3940533" y="5177710"/>
                  <a:pt x="3941452" y="5186854"/>
                </a:cubicBezTo>
                <a:cubicBezTo>
                  <a:pt x="3956963" y="5361961"/>
                  <a:pt x="3959301" y="5537919"/>
                  <a:pt x="3948413" y="5713357"/>
                </a:cubicBezTo>
                <a:cubicBezTo>
                  <a:pt x="3940401" y="5874889"/>
                  <a:pt x="3948675" y="6036167"/>
                  <a:pt x="3958395" y="6197573"/>
                </a:cubicBezTo>
                <a:cubicBezTo>
                  <a:pt x="3969952" y="6389456"/>
                  <a:pt x="3951565" y="6581212"/>
                  <a:pt x="3948807" y="6773094"/>
                </a:cubicBezTo>
                <a:lnTo>
                  <a:pt x="3953122" y="6858000"/>
                </a:lnTo>
                <a:lnTo>
                  <a:pt x="0" y="6858000"/>
                </a:lnTo>
                <a:close/>
              </a:path>
            </a:pathLst>
          </a:custGeom>
        </p:spPr>
      </p:pic>
      <p:pic>
        <p:nvPicPr>
          <p:cNvPr id="10" name="Afbeelding 9" descr="Afbeelding met persoon, kleding, stropdas, Menselijk gezicht&#10;&#10;Automatisch gegenereerde beschrijving">
            <a:extLst>
              <a:ext uri="{FF2B5EF4-FFF2-40B4-BE49-F238E27FC236}">
                <a16:creationId xmlns:a16="http://schemas.microsoft.com/office/drawing/2014/main" id="{BB081714-3313-C813-49B9-9E6E2E4DDACC}"/>
              </a:ext>
            </a:extLst>
          </p:cNvPr>
          <p:cNvPicPr>
            <a:picLocks noChangeAspect="1"/>
          </p:cNvPicPr>
          <p:nvPr/>
        </p:nvPicPr>
        <p:blipFill rotWithShape="1">
          <a:blip r:embed="rId3">
            <a:extLst>
              <a:ext uri="{28A0092B-C50C-407E-A947-70E740481C1C}">
                <a14:useLocalDpi xmlns:a14="http://schemas.microsoft.com/office/drawing/2010/main" val="0"/>
              </a:ext>
            </a:extLst>
          </a:blip>
          <a:srcRect t="8891" r="1" b="27266"/>
          <a:stretch/>
        </p:blipFill>
        <p:spPr>
          <a:xfrm>
            <a:off x="4146412" y="10"/>
            <a:ext cx="3873944" cy="4209819"/>
          </a:xfrm>
          <a:custGeom>
            <a:avLst/>
            <a:gdLst/>
            <a:ahLst/>
            <a:cxnLst/>
            <a:rect l="l" t="t" r="r" b="b"/>
            <a:pathLst>
              <a:path w="3873944" h="4209829">
                <a:moveTo>
                  <a:pt x="18514" y="0"/>
                </a:moveTo>
                <a:lnTo>
                  <a:pt x="3850170" y="0"/>
                </a:lnTo>
                <a:lnTo>
                  <a:pt x="3854429" y="157015"/>
                </a:lnTo>
                <a:cubicBezTo>
                  <a:pt x="3851100" y="327486"/>
                  <a:pt x="3845775" y="497453"/>
                  <a:pt x="3841781" y="667671"/>
                </a:cubicBezTo>
                <a:cubicBezTo>
                  <a:pt x="3840183" y="734070"/>
                  <a:pt x="3836721" y="800973"/>
                  <a:pt x="3848837" y="866742"/>
                </a:cubicBezTo>
                <a:cubicBezTo>
                  <a:pt x="3879192" y="1030787"/>
                  <a:pt x="3878527" y="1195462"/>
                  <a:pt x="3865213" y="1360640"/>
                </a:cubicBezTo>
                <a:cubicBezTo>
                  <a:pt x="3851899" y="1532371"/>
                  <a:pt x="3828600" y="1703472"/>
                  <a:pt x="3837520" y="1876336"/>
                </a:cubicBezTo>
                <a:cubicBezTo>
                  <a:pt x="3842713" y="1973981"/>
                  <a:pt x="3850834" y="2071375"/>
                  <a:pt x="3850834" y="2169272"/>
                </a:cubicBezTo>
                <a:cubicBezTo>
                  <a:pt x="3853630" y="2639357"/>
                  <a:pt x="3846174" y="3109946"/>
                  <a:pt x="3857624" y="3580410"/>
                </a:cubicBezTo>
                <a:cubicBezTo>
                  <a:pt x="3860686" y="3702498"/>
                  <a:pt x="3846707" y="3823958"/>
                  <a:pt x="3844310" y="3945793"/>
                </a:cubicBezTo>
                <a:lnTo>
                  <a:pt x="3847554" y="4196936"/>
                </a:lnTo>
                <a:lnTo>
                  <a:pt x="3391773" y="4197511"/>
                </a:lnTo>
                <a:cubicBezTo>
                  <a:pt x="3215972" y="4196277"/>
                  <a:pt x="3040187" y="4195011"/>
                  <a:pt x="2864434" y="4197984"/>
                </a:cubicBezTo>
                <a:cubicBezTo>
                  <a:pt x="2722564" y="4200642"/>
                  <a:pt x="2580695" y="4206968"/>
                  <a:pt x="2438952" y="4197984"/>
                </a:cubicBezTo>
                <a:cubicBezTo>
                  <a:pt x="2352944" y="4192417"/>
                  <a:pt x="2267063" y="4188622"/>
                  <a:pt x="2180801" y="4190393"/>
                </a:cubicBezTo>
                <a:cubicBezTo>
                  <a:pt x="1886169" y="4196719"/>
                  <a:pt x="1591663" y="4207601"/>
                  <a:pt x="1296778" y="4187862"/>
                </a:cubicBezTo>
                <a:cubicBezTo>
                  <a:pt x="1097654" y="4175210"/>
                  <a:pt x="897391" y="4169390"/>
                  <a:pt x="698394" y="4187862"/>
                </a:cubicBezTo>
                <a:cubicBezTo>
                  <a:pt x="542844" y="4202286"/>
                  <a:pt x="387928" y="4218482"/>
                  <a:pt x="231492" y="4204437"/>
                </a:cubicBezTo>
                <a:lnTo>
                  <a:pt x="21331" y="4198005"/>
                </a:lnTo>
                <a:lnTo>
                  <a:pt x="13457" y="4131815"/>
                </a:lnTo>
                <a:cubicBezTo>
                  <a:pt x="3107" y="4052179"/>
                  <a:pt x="-1279" y="3971920"/>
                  <a:pt x="322" y="3891675"/>
                </a:cubicBezTo>
                <a:cubicBezTo>
                  <a:pt x="192" y="3695601"/>
                  <a:pt x="9254" y="3499909"/>
                  <a:pt x="25671" y="3304343"/>
                </a:cubicBezTo>
                <a:cubicBezTo>
                  <a:pt x="29651" y="3232352"/>
                  <a:pt x="27851" y="3160183"/>
                  <a:pt x="20286" y="3088458"/>
                </a:cubicBezTo>
                <a:cubicBezTo>
                  <a:pt x="12721" y="3007476"/>
                  <a:pt x="15361" y="2925898"/>
                  <a:pt x="28166" y="2845525"/>
                </a:cubicBezTo>
                <a:cubicBezTo>
                  <a:pt x="44321" y="2750282"/>
                  <a:pt x="37097" y="2655039"/>
                  <a:pt x="31188" y="2559796"/>
                </a:cubicBezTo>
                <a:cubicBezTo>
                  <a:pt x="15033" y="2298322"/>
                  <a:pt x="-4668" y="2036848"/>
                  <a:pt x="8466" y="1774485"/>
                </a:cubicBezTo>
                <a:cubicBezTo>
                  <a:pt x="11224" y="1718482"/>
                  <a:pt x="23306" y="1663876"/>
                  <a:pt x="28298" y="1608255"/>
                </a:cubicBezTo>
                <a:cubicBezTo>
                  <a:pt x="42877" y="1446595"/>
                  <a:pt x="25802" y="1285571"/>
                  <a:pt x="18841" y="1124293"/>
                </a:cubicBezTo>
                <a:cubicBezTo>
                  <a:pt x="8834" y="945807"/>
                  <a:pt x="10856" y="766877"/>
                  <a:pt x="24883" y="588646"/>
                </a:cubicBezTo>
                <a:cubicBezTo>
                  <a:pt x="42482" y="395112"/>
                  <a:pt x="36834" y="201070"/>
                  <a:pt x="21863" y="7282"/>
                </a:cubicBezTo>
                <a:close/>
              </a:path>
            </a:pathLst>
          </a:custGeom>
        </p:spPr>
      </p:pic>
      <p:pic>
        <p:nvPicPr>
          <p:cNvPr id="7" name="Afbeelding 6" descr="Afbeelding met kleding, persoon, person, overdekt&#10;&#10;Automatisch gegenereerde beschrijving">
            <a:extLst>
              <a:ext uri="{FF2B5EF4-FFF2-40B4-BE49-F238E27FC236}">
                <a16:creationId xmlns:a16="http://schemas.microsoft.com/office/drawing/2014/main" id="{E3F1E8BB-09D3-C3E8-6846-63ED59B46FB2}"/>
              </a:ext>
            </a:extLst>
          </p:cNvPr>
          <p:cNvPicPr>
            <a:picLocks noChangeAspect="1"/>
          </p:cNvPicPr>
          <p:nvPr/>
        </p:nvPicPr>
        <p:blipFill rotWithShape="1">
          <a:blip r:embed="rId4">
            <a:extLst>
              <a:ext uri="{28A0092B-C50C-407E-A947-70E740481C1C}">
                <a14:useLocalDpi xmlns:a14="http://schemas.microsoft.com/office/drawing/2010/main" val="0"/>
              </a:ext>
            </a:extLst>
          </a:blip>
          <a:srcRect t="21846" r="-1" b="14696"/>
          <a:stretch/>
        </p:blipFill>
        <p:spPr>
          <a:xfrm>
            <a:off x="8200525" y="10"/>
            <a:ext cx="3991475" cy="4203934"/>
          </a:xfrm>
          <a:custGeom>
            <a:avLst/>
            <a:gdLst/>
            <a:ahLst/>
            <a:cxnLst/>
            <a:rect l="l" t="t" r="r" b="b"/>
            <a:pathLst>
              <a:path w="3991475" h="4203944">
                <a:moveTo>
                  <a:pt x="11926" y="0"/>
                </a:moveTo>
                <a:lnTo>
                  <a:pt x="3991475" y="0"/>
                </a:lnTo>
                <a:lnTo>
                  <a:pt x="3991475" y="4194860"/>
                </a:lnTo>
                <a:lnTo>
                  <a:pt x="3656961" y="4203489"/>
                </a:lnTo>
                <a:cubicBezTo>
                  <a:pt x="3539887" y="4204533"/>
                  <a:pt x="3422718" y="4203742"/>
                  <a:pt x="3305676" y="4201527"/>
                </a:cubicBezTo>
                <a:cubicBezTo>
                  <a:pt x="2824335" y="4192164"/>
                  <a:pt x="2342992" y="4190899"/>
                  <a:pt x="1861651" y="4197731"/>
                </a:cubicBezTo>
                <a:cubicBezTo>
                  <a:pt x="1454535" y="4203552"/>
                  <a:pt x="1047169" y="4203805"/>
                  <a:pt x="640054" y="4192038"/>
                </a:cubicBezTo>
                <a:cubicBezTo>
                  <a:pt x="510788" y="4188116"/>
                  <a:pt x="381618" y="4188179"/>
                  <a:pt x="252479" y="4189792"/>
                </a:cubicBezTo>
                <a:lnTo>
                  <a:pt x="0" y="4194390"/>
                </a:lnTo>
                <a:lnTo>
                  <a:pt x="1753" y="3996444"/>
                </a:lnTo>
                <a:cubicBezTo>
                  <a:pt x="5082" y="3841344"/>
                  <a:pt x="15600" y="3686371"/>
                  <a:pt x="19727" y="3531272"/>
                </a:cubicBezTo>
                <a:cubicBezTo>
                  <a:pt x="25585" y="3307759"/>
                  <a:pt x="2420" y="3084370"/>
                  <a:pt x="10275" y="2762706"/>
                </a:cubicBezTo>
                <a:cubicBezTo>
                  <a:pt x="19860" y="2584677"/>
                  <a:pt x="13469" y="2309126"/>
                  <a:pt x="14136" y="2032443"/>
                </a:cubicBezTo>
                <a:cubicBezTo>
                  <a:pt x="14934" y="1845970"/>
                  <a:pt x="4416" y="1659751"/>
                  <a:pt x="5348" y="1473405"/>
                </a:cubicBezTo>
                <a:cubicBezTo>
                  <a:pt x="6014" y="1336198"/>
                  <a:pt x="19594" y="1199620"/>
                  <a:pt x="25186" y="1062789"/>
                </a:cubicBezTo>
                <a:cubicBezTo>
                  <a:pt x="30045" y="895646"/>
                  <a:pt x="25239" y="728363"/>
                  <a:pt x="10807" y="561710"/>
                </a:cubicBezTo>
                <a:cubicBezTo>
                  <a:pt x="-2907" y="377506"/>
                  <a:pt x="14136" y="193050"/>
                  <a:pt x="14136" y="8720"/>
                </a:cubicBezTo>
                <a:close/>
              </a:path>
            </a:pathLst>
          </a:custGeom>
        </p:spPr>
      </p:pic>
      <p:sp>
        <p:nvSpPr>
          <p:cNvPr id="46" name="Rectangle 22 - decorator">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271" y="4430991"/>
            <a:ext cx="18288" cy="1737360"/>
          </a:xfrm>
          <a:custGeom>
            <a:avLst/>
            <a:gdLst>
              <a:gd name="connsiteX0" fmla="*/ 0 w 18288"/>
              <a:gd name="connsiteY0" fmla="*/ 0 h 1737360"/>
              <a:gd name="connsiteX1" fmla="*/ 18288 w 18288"/>
              <a:gd name="connsiteY1" fmla="*/ 0 h 1737360"/>
              <a:gd name="connsiteX2" fmla="*/ 18288 w 18288"/>
              <a:gd name="connsiteY2" fmla="*/ 596494 h 1737360"/>
              <a:gd name="connsiteX3" fmla="*/ 18288 w 18288"/>
              <a:gd name="connsiteY3" fmla="*/ 1210361 h 1737360"/>
              <a:gd name="connsiteX4" fmla="*/ 18288 w 18288"/>
              <a:gd name="connsiteY4" fmla="*/ 1737360 h 1737360"/>
              <a:gd name="connsiteX5" fmla="*/ 0 w 18288"/>
              <a:gd name="connsiteY5" fmla="*/ 1737360 h 1737360"/>
              <a:gd name="connsiteX6" fmla="*/ 0 w 18288"/>
              <a:gd name="connsiteY6" fmla="*/ 1158240 h 1737360"/>
              <a:gd name="connsiteX7" fmla="*/ 0 w 18288"/>
              <a:gd name="connsiteY7" fmla="*/ 561746 h 1737360"/>
              <a:gd name="connsiteX8" fmla="*/ 0 w 18288"/>
              <a:gd name="connsiteY8"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737360" fill="none" extrusionOk="0">
                <a:moveTo>
                  <a:pt x="0" y="0"/>
                </a:moveTo>
                <a:cubicBezTo>
                  <a:pt x="4865" y="374"/>
                  <a:pt x="13608" y="53"/>
                  <a:pt x="18288" y="0"/>
                </a:cubicBezTo>
                <a:cubicBezTo>
                  <a:pt x="40354" y="276063"/>
                  <a:pt x="-10337" y="388952"/>
                  <a:pt x="18288" y="596494"/>
                </a:cubicBezTo>
                <a:cubicBezTo>
                  <a:pt x="46913" y="804036"/>
                  <a:pt x="4439" y="921351"/>
                  <a:pt x="18288" y="1210361"/>
                </a:cubicBezTo>
                <a:cubicBezTo>
                  <a:pt x="32137" y="1499371"/>
                  <a:pt x="12117" y="1584617"/>
                  <a:pt x="18288" y="1737360"/>
                </a:cubicBezTo>
                <a:cubicBezTo>
                  <a:pt x="10638" y="1737932"/>
                  <a:pt x="4111" y="1736953"/>
                  <a:pt x="0" y="1737360"/>
                </a:cubicBezTo>
                <a:cubicBezTo>
                  <a:pt x="-18320" y="1540079"/>
                  <a:pt x="-15999" y="1395330"/>
                  <a:pt x="0" y="1158240"/>
                </a:cubicBezTo>
                <a:cubicBezTo>
                  <a:pt x="15999" y="921150"/>
                  <a:pt x="-11564" y="734543"/>
                  <a:pt x="0" y="561746"/>
                </a:cubicBezTo>
                <a:cubicBezTo>
                  <a:pt x="11564" y="388949"/>
                  <a:pt x="23516" y="279296"/>
                  <a:pt x="0" y="0"/>
                </a:cubicBezTo>
                <a:close/>
              </a:path>
              <a:path w="18288" h="1737360" stroke="0" extrusionOk="0">
                <a:moveTo>
                  <a:pt x="0" y="0"/>
                </a:moveTo>
                <a:cubicBezTo>
                  <a:pt x="5341" y="9"/>
                  <a:pt x="11148" y="-611"/>
                  <a:pt x="18288" y="0"/>
                </a:cubicBezTo>
                <a:cubicBezTo>
                  <a:pt x="10175" y="220271"/>
                  <a:pt x="-2167" y="402178"/>
                  <a:pt x="18288" y="526999"/>
                </a:cubicBezTo>
                <a:cubicBezTo>
                  <a:pt x="38743" y="651820"/>
                  <a:pt x="16733" y="950249"/>
                  <a:pt x="18288" y="1140866"/>
                </a:cubicBezTo>
                <a:cubicBezTo>
                  <a:pt x="19843" y="1331483"/>
                  <a:pt x="47269" y="1574095"/>
                  <a:pt x="18288" y="1737360"/>
                </a:cubicBezTo>
                <a:cubicBezTo>
                  <a:pt x="12642" y="1737590"/>
                  <a:pt x="3803" y="1737029"/>
                  <a:pt x="0" y="1737360"/>
                </a:cubicBezTo>
                <a:cubicBezTo>
                  <a:pt x="-13245" y="1588304"/>
                  <a:pt x="-14189" y="1294186"/>
                  <a:pt x="0" y="1123493"/>
                </a:cubicBezTo>
                <a:cubicBezTo>
                  <a:pt x="14189" y="952800"/>
                  <a:pt x="30486" y="733752"/>
                  <a:pt x="0" y="509626"/>
                </a:cubicBezTo>
                <a:cubicBezTo>
                  <a:pt x="-30486" y="285500"/>
                  <a:pt x="-3066" y="198389"/>
                  <a:pt x="0" y="0"/>
                </a:cubicBezTo>
                <a:close/>
              </a:path>
            </a:pathLst>
          </a:custGeom>
          <a:solidFill>
            <a:srgbClr val="DCE159"/>
          </a:solidFill>
          <a:ln w="34925">
            <a:solidFill>
              <a:srgbClr val="DCE1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40">
            <a:extLst>
              <a:ext uri="{FF2B5EF4-FFF2-40B4-BE49-F238E27FC236}">
                <a16:creationId xmlns:a16="http://schemas.microsoft.com/office/drawing/2014/main" id="{599A729F-F0EA-4F92-E57F-5FF2048193CE}"/>
              </a:ext>
            </a:extLst>
          </p:cNvPr>
          <p:cNvSpPr>
            <a:spLocks noGrp="1"/>
          </p:cNvSpPr>
          <p:nvPr>
            <p:ph idx="1"/>
          </p:nvPr>
        </p:nvSpPr>
        <p:spPr>
          <a:xfrm>
            <a:off x="8200525" y="4430991"/>
            <a:ext cx="3360539" cy="1737360"/>
          </a:xfrm>
        </p:spPr>
        <p:txBody>
          <a:bodyPr anchor="ctr">
            <a:normAutofit/>
          </a:bodyPr>
          <a:lstStyle/>
          <a:p>
            <a:pPr marL="0" indent="0">
              <a:buNone/>
            </a:pPr>
            <a:r>
              <a:rPr lang="en-US" sz="2000" dirty="0" err="1">
                <a:latin typeface="+mj-lt"/>
              </a:rPr>
              <a:t>Fantastische</a:t>
            </a:r>
            <a:r>
              <a:rPr lang="en-US" sz="2000" dirty="0">
                <a:latin typeface="+mj-lt"/>
              </a:rPr>
              <a:t> </a:t>
            </a:r>
            <a:r>
              <a:rPr lang="en-US" sz="2000" dirty="0" err="1">
                <a:latin typeface="+mj-lt"/>
              </a:rPr>
              <a:t>avond</a:t>
            </a:r>
            <a:r>
              <a:rPr lang="en-US" sz="2000" dirty="0">
                <a:latin typeface="+mj-lt"/>
              </a:rPr>
              <a:t> </a:t>
            </a:r>
            <a:r>
              <a:rPr lang="en-US" sz="2000" dirty="0" err="1">
                <a:latin typeface="+mj-lt"/>
              </a:rPr>
              <a:t>omlijst</a:t>
            </a:r>
            <a:r>
              <a:rPr lang="en-US" sz="2000" dirty="0">
                <a:latin typeface="+mj-lt"/>
              </a:rPr>
              <a:t> met </a:t>
            </a:r>
            <a:r>
              <a:rPr lang="en-US" sz="2000" dirty="0" err="1">
                <a:latin typeface="+mj-lt"/>
              </a:rPr>
              <a:t>muziek</a:t>
            </a:r>
            <a:endParaRPr lang="en-US" sz="2000" dirty="0">
              <a:latin typeface="+mj-lt"/>
            </a:endParaRPr>
          </a:p>
        </p:txBody>
      </p:sp>
    </p:spTree>
    <p:extLst>
      <p:ext uri="{BB962C8B-B14F-4D97-AF65-F5344CB8AC3E}">
        <p14:creationId xmlns:p14="http://schemas.microsoft.com/office/powerpoint/2010/main" val="13969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C8A032-93E9-4A6F-9B00-402A34CF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5E7F17-2E4C-7369-73C4-CCDA26A75526}"/>
              </a:ext>
            </a:extLst>
          </p:cNvPr>
          <p:cNvSpPr>
            <a:spLocks noGrp="1"/>
          </p:cNvSpPr>
          <p:nvPr>
            <p:ph type="title"/>
          </p:nvPr>
        </p:nvSpPr>
        <p:spPr>
          <a:xfrm>
            <a:off x="4146411" y="4430991"/>
            <a:ext cx="3609894" cy="1737360"/>
          </a:xfrm>
        </p:spPr>
        <p:txBody>
          <a:bodyPr anchor="ctr">
            <a:normAutofit/>
          </a:bodyPr>
          <a:lstStyle/>
          <a:p>
            <a:pPr>
              <a:lnSpc>
                <a:spcPct val="90000"/>
              </a:lnSpc>
            </a:pPr>
            <a:r>
              <a:rPr lang="nl-NL" sz="3700" dirty="0" err="1"/>
              <a:t>Benfiettour</a:t>
            </a:r>
            <a:r>
              <a:rPr lang="nl-NL" sz="3700" dirty="0"/>
              <a:t> / City </a:t>
            </a:r>
            <a:r>
              <a:rPr lang="nl-NL" sz="3700" dirty="0" err="1"/>
              <a:t>trail</a:t>
            </a:r>
            <a:r>
              <a:rPr lang="nl-NL" sz="3700" dirty="0"/>
              <a:t> / 2 landen treffen	</a:t>
            </a:r>
          </a:p>
        </p:txBody>
      </p:sp>
      <p:pic>
        <p:nvPicPr>
          <p:cNvPr id="5" name="Tijdelijke aanduiding voor inhoud 4">
            <a:extLst>
              <a:ext uri="{FF2B5EF4-FFF2-40B4-BE49-F238E27FC236}">
                <a16:creationId xmlns:a16="http://schemas.microsoft.com/office/drawing/2014/main" id="{80A0B813-040F-808F-42F2-5CA50B9D6514}"/>
              </a:ext>
            </a:extLst>
          </p:cNvPr>
          <p:cNvPicPr>
            <a:picLocks noChangeAspect="1"/>
          </p:cNvPicPr>
          <p:nvPr/>
        </p:nvPicPr>
        <p:blipFill rotWithShape="1">
          <a:blip r:embed="rId2">
            <a:extLst>
              <a:ext uri="{28A0092B-C50C-407E-A947-70E740481C1C}">
                <a14:useLocalDpi xmlns:a14="http://schemas.microsoft.com/office/drawing/2010/main" val="0"/>
              </a:ext>
            </a:extLst>
          </a:blip>
          <a:srcRect t="20502" r="-2" b="-2"/>
          <a:stretch/>
        </p:blipFill>
        <p:spPr>
          <a:xfrm>
            <a:off x="20" y="10"/>
            <a:ext cx="3968224" cy="6857990"/>
          </a:xfrm>
          <a:custGeom>
            <a:avLst/>
            <a:gdLst/>
            <a:ahLst/>
            <a:cxnLst/>
            <a:rect l="l" t="t" r="r" b="b"/>
            <a:pathLst>
              <a:path w="3968244" h="6858000">
                <a:moveTo>
                  <a:pt x="0" y="0"/>
                </a:moveTo>
                <a:lnTo>
                  <a:pt x="3953018" y="0"/>
                </a:lnTo>
                <a:lnTo>
                  <a:pt x="3949474" y="150212"/>
                </a:lnTo>
                <a:cubicBezTo>
                  <a:pt x="3949997" y="322275"/>
                  <a:pt x="3961546" y="494070"/>
                  <a:pt x="3959577" y="665221"/>
                </a:cubicBezTo>
                <a:cubicBezTo>
                  <a:pt x="3958526" y="760464"/>
                  <a:pt x="3938825" y="855453"/>
                  <a:pt x="3942502" y="950950"/>
                </a:cubicBezTo>
                <a:cubicBezTo>
                  <a:pt x="3953272" y="1240362"/>
                  <a:pt x="3949726" y="1529901"/>
                  <a:pt x="3963780" y="1819186"/>
                </a:cubicBezTo>
                <a:cubicBezTo>
                  <a:pt x="3972869" y="1960183"/>
                  <a:pt x="3968074" y="2101690"/>
                  <a:pt x="3949464" y="2241811"/>
                </a:cubicBezTo>
                <a:cubicBezTo>
                  <a:pt x="3933965" y="2346832"/>
                  <a:pt x="3943553" y="2452743"/>
                  <a:pt x="3950120" y="2558272"/>
                </a:cubicBezTo>
                <a:cubicBezTo>
                  <a:pt x="3958132" y="2686025"/>
                  <a:pt x="3962466" y="2813651"/>
                  <a:pt x="3949332" y="2941658"/>
                </a:cubicBezTo>
                <a:cubicBezTo>
                  <a:pt x="3939876" y="3032709"/>
                  <a:pt x="3948675" y="3124269"/>
                  <a:pt x="3953929" y="3215576"/>
                </a:cubicBezTo>
                <a:cubicBezTo>
                  <a:pt x="3960758" y="3310870"/>
                  <a:pt x="3960758" y="3406519"/>
                  <a:pt x="3953929" y="3501813"/>
                </a:cubicBezTo>
                <a:cubicBezTo>
                  <a:pt x="3947073" y="3588929"/>
                  <a:pt x="3948702" y="3676463"/>
                  <a:pt x="3958789" y="3763287"/>
                </a:cubicBezTo>
                <a:cubicBezTo>
                  <a:pt x="3969821" y="3864880"/>
                  <a:pt x="3961284" y="3966472"/>
                  <a:pt x="3953272" y="4068065"/>
                </a:cubicBezTo>
                <a:cubicBezTo>
                  <a:pt x="3938956" y="4246868"/>
                  <a:pt x="3945392" y="4425544"/>
                  <a:pt x="3955899" y="4603966"/>
                </a:cubicBezTo>
                <a:cubicBezTo>
                  <a:pt x="3962624" y="4726805"/>
                  <a:pt x="3958933" y="4849972"/>
                  <a:pt x="3944867" y="4972239"/>
                </a:cubicBezTo>
                <a:cubicBezTo>
                  <a:pt x="3939876" y="5020876"/>
                  <a:pt x="3940795" y="5069641"/>
                  <a:pt x="3939876" y="5118406"/>
                </a:cubicBezTo>
                <a:cubicBezTo>
                  <a:pt x="3939613" y="5127803"/>
                  <a:pt x="3945524" y="5138723"/>
                  <a:pt x="3934885" y="5146597"/>
                </a:cubicBezTo>
                <a:lnTo>
                  <a:pt x="3934885" y="5159296"/>
                </a:lnTo>
                <a:cubicBezTo>
                  <a:pt x="3946575" y="5166281"/>
                  <a:pt x="3940533" y="5177710"/>
                  <a:pt x="3941452" y="5186854"/>
                </a:cubicBezTo>
                <a:cubicBezTo>
                  <a:pt x="3956963" y="5361961"/>
                  <a:pt x="3959301" y="5537919"/>
                  <a:pt x="3948413" y="5713357"/>
                </a:cubicBezTo>
                <a:cubicBezTo>
                  <a:pt x="3940401" y="5874889"/>
                  <a:pt x="3948675" y="6036167"/>
                  <a:pt x="3958395" y="6197573"/>
                </a:cubicBezTo>
                <a:cubicBezTo>
                  <a:pt x="3969952" y="6389456"/>
                  <a:pt x="3951565" y="6581212"/>
                  <a:pt x="3948807" y="6773094"/>
                </a:cubicBezTo>
                <a:lnTo>
                  <a:pt x="3953122" y="6858000"/>
                </a:lnTo>
                <a:lnTo>
                  <a:pt x="0" y="6858000"/>
                </a:lnTo>
                <a:close/>
              </a:path>
            </a:pathLst>
          </a:custGeom>
        </p:spPr>
      </p:pic>
      <p:pic>
        <p:nvPicPr>
          <p:cNvPr id="9" name="Afbeelding 8" descr="Afbeelding met persoon, kleding, Menselijk gezicht, glimlach&#10;&#10;Automatisch gegenereerde beschrijving">
            <a:extLst>
              <a:ext uri="{FF2B5EF4-FFF2-40B4-BE49-F238E27FC236}">
                <a16:creationId xmlns:a16="http://schemas.microsoft.com/office/drawing/2014/main" id="{B6621268-DFB0-AE83-5680-DFC21E1AEDD6}"/>
              </a:ext>
            </a:extLst>
          </p:cNvPr>
          <p:cNvPicPr>
            <a:picLocks noChangeAspect="1"/>
          </p:cNvPicPr>
          <p:nvPr/>
        </p:nvPicPr>
        <p:blipFill rotWithShape="1">
          <a:blip r:embed="rId3">
            <a:extLst>
              <a:ext uri="{28A0092B-C50C-407E-A947-70E740481C1C}">
                <a14:useLocalDpi xmlns:a14="http://schemas.microsoft.com/office/drawing/2010/main" val="0"/>
              </a:ext>
            </a:extLst>
          </a:blip>
          <a:srcRect r="30985" b="2"/>
          <a:stretch/>
        </p:blipFill>
        <p:spPr>
          <a:xfrm>
            <a:off x="4146412" y="10"/>
            <a:ext cx="3873944" cy="4209819"/>
          </a:xfrm>
          <a:custGeom>
            <a:avLst/>
            <a:gdLst/>
            <a:ahLst/>
            <a:cxnLst/>
            <a:rect l="l" t="t" r="r" b="b"/>
            <a:pathLst>
              <a:path w="3873944" h="4209829">
                <a:moveTo>
                  <a:pt x="18514" y="0"/>
                </a:moveTo>
                <a:lnTo>
                  <a:pt x="3850170" y="0"/>
                </a:lnTo>
                <a:lnTo>
                  <a:pt x="3854429" y="157015"/>
                </a:lnTo>
                <a:cubicBezTo>
                  <a:pt x="3851100" y="327486"/>
                  <a:pt x="3845775" y="497453"/>
                  <a:pt x="3841781" y="667671"/>
                </a:cubicBezTo>
                <a:cubicBezTo>
                  <a:pt x="3840183" y="734070"/>
                  <a:pt x="3836721" y="800973"/>
                  <a:pt x="3848837" y="866742"/>
                </a:cubicBezTo>
                <a:cubicBezTo>
                  <a:pt x="3879192" y="1030787"/>
                  <a:pt x="3878527" y="1195462"/>
                  <a:pt x="3865213" y="1360640"/>
                </a:cubicBezTo>
                <a:cubicBezTo>
                  <a:pt x="3851899" y="1532371"/>
                  <a:pt x="3828600" y="1703472"/>
                  <a:pt x="3837520" y="1876336"/>
                </a:cubicBezTo>
                <a:cubicBezTo>
                  <a:pt x="3842713" y="1973981"/>
                  <a:pt x="3850834" y="2071375"/>
                  <a:pt x="3850834" y="2169272"/>
                </a:cubicBezTo>
                <a:cubicBezTo>
                  <a:pt x="3853630" y="2639357"/>
                  <a:pt x="3846174" y="3109946"/>
                  <a:pt x="3857624" y="3580410"/>
                </a:cubicBezTo>
                <a:cubicBezTo>
                  <a:pt x="3860686" y="3702498"/>
                  <a:pt x="3846707" y="3823958"/>
                  <a:pt x="3844310" y="3945793"/>
                </a:cubicBezTo>
                <a:lnTo>
                  <a:pt x="3847554" y="4196936"/>
                </a:lnTo>
                <a:lnTo>
                  <a:pt x="3391773" y="4197511"/>
                </a:lnTo>
                <a:cubicBezTo>
                  <a:pt x="3215972" y="4196277"/>
                  <a:pt x="3040187" y="4195011"/>
                  <a:pt x="2864434" y="4197984"/>
                </a:cubicBezTo>
                <a:cubicBezTo>
                  <a:pt x="2722564" y="4200642"/>
                  <a:pt x="2580695" y="4206968"/>
                  <a:pt x="2438952" y="4197984"/>
                </a:cubicBezTo>
                <a:cubicBezTo>
                  <a:pt x="2352944" y="4192417"/>
                  <a:pt x="2267063" y="4188622"/>
                  <a:pt x="2180801" y="4190393"/>
                </a:cubicBezTo>
                <a:cubicBezTo>
                  <a:pt x="1886169" y="4196719"/>
                  <a:pt x="1591663" y="4207601"/>
                  <a:pt x="1296778" y="4187862"/>
                </a:cubicBezTo>
                <a:cubicBezTo>
                  <a:pt x="1097654" y="4175210"/>
                  <a:pt x="897391" y="4169390"/>
                  <a:pt x="698394" y="4187862"/>
                </a:cubicBezTo>
                <a:cubicBezTo>
                  <a:pt x="542844" y="4202286"/>
                  <a:pt x="387928" y="4218482"/>
                  <a:pt x="231492" y="4204437"/>
                </a:cubicBezTo>
                <a:lnTo>
                  <a:pt x="21331" y="4198005"/>
                </a:lnTo>
                <a:lnTo>
                  <a:pt x="13457" y="4131815"/>
                </a:lnTo>
                <a:cubicBezTo>
                  <a:pt x="3107" y="4052179"/>
                  <a:pt x="-1279" y="3971920"/>
                  <a:pt x="322" y="3891675"/>
                </a:cubicBezTo>
                <a:cubicBezTo>
                  <a:pt x="192" y="3695601"/>
                  <a:pt x="9254" y="3499909"/>
                  <a:pt x="25671" y="3304343"/>
                </a:cubicBezTo>
                <a:cubicBezTo>
                  <a:pt x="29651" y="3232352"/>
                  <a:pt x="27851" y="3160183"/>
                  <a:pt x="20286" y="3088458"/>
                </a:cubicBezTo>
                <a:cubicBezTo>
                  <a:pt x="12721" y="3007476"/>
                  <a:pt x="15361" y="2925898"/>
                  <a:pt x="28166" y="2845525"/>
                </a:cubicBezTo>
                <a:cubicBezTo>
                  <a:pt x="44321" y="2750282"/>
                  <a:pt x="37097" y="2655039"/>
                  <a:pt x="31188" y="2559796"/>
                </a:cubicBezTo>
                <a:cubicBezTo>
                  <a:pt x="15033" y="2298322"/>
                  <a:pt x="-4668" y="2036848"/>
                  <a:pt x="8466" y="1774485"/>
                </a:cubicBezTo>
                <a:cubicBezTo>
                  <a:pt x="11224" y="1718482"/>
                  <a:pt x="23306" y="1663876"/>
                  <a:pt x="28298" y="1608255"/>
                </a:cubicBezTo>
                <a:cubicBezTo>
                  <a:pt x="42877" y="1446595"/>
                  <a:pt x="25802" y="1285571"/>
                  <a:pt x="18841" y="1124293"/>
                </a:cubicBezTo>
                <a:cubicBezTo>
                  <a:pt x="8834" y="945807"/>
                  <a:pt x="10856" y="766877"/>
                  <a:pt x="24883" y="588646"/>
                </a:cubicBezTo>
                <a:cubicBezTo>
                  <a:pt x="42482" y="395112"/>
                  <a:pt x="36834" y="201070"/>
                  <a:pt x="21863" y="7282"/>
                </a:cubicBezTo>
                <a:close/>
              </a:path>
            </a:pathLst>
          </a:custGeom>
        </p:spPr>
      </p:pic>
      <p:pic>
        <p:nvPicPr>
          <p:cNvPr id="7" name="Afbeelding 6" descr="Afbeelding met tekst, schermopname, brief, Lettertype&#10;&#10;Automatisch gegenereerde beschrijving">
            <a:extLst>
              <a:ext uri="{FF2B5EF4-FFF2-40B4-BE49-F238E27FC236}">
                <a16:creationId xmlns:a16="http://schemas.microsoft.com/office/drawing/2014/main" id="{2D68162B-B5B5-AD86-D29C-695D1B83D968}"/>
              </a:ext>
            </a:extLst>
          </p:cNvPr>
          <p:cNvPicPr>
            <a:picLocks noChangeAspect="1"/>
          </p:cNvPicPr>
          <p:nvPr/>
        </p:nvPicPr>
        <p:blipFill rotWithShape="1">
          <a:blip r:embed="rId4">
            <a:extLst>
              <a:ext uri="{28A0092B-C50C-407E-A947-70E740481C1C}">
                <a14:useLocalDpi xmlns:a14="http://schemas.microsoft.com/office/drawing/2010/main" val="0"/>
              </a:ext>
            </a:extLst>
          </a:blip>
          <a:srcRect r="-3" b="27852"/>
          <a:stretch/>
        </p:blipFill>
        <p:spPr>
          <a:xfrm>
            <a:off x="8200525" y="10"/>
            <a:ext cx="3991475" cy="4203934"/>
          </a:xfrm>
          <a:custGeom>
            <a:avLst/>
            <a:gdLst/>
            <a:ahLst/>
            <a:cxnLst/>
            <a:rect l="l" t="t" r="r" b="b"/>
            <a:pathLst>
              <a:path w="3991475" h="4203944">
                <a:moveTo>
                  <a:pt x="11926" y="0"/>
                </a:moveTo>
                <a:lnTo>
                  <a:pt x="3991475" y="0"/>
                </a:lnTo>
                <a:lnTo>
                  <a:pt x="3991475" y="4194860"/>
                </a:lnTo>
                <a:lnTo>
                  <a:pt x="3656961" y="4203489"/>
                </a:lnTo>
                <a:cubicBezTo>
                  <a:pt x="3539887" y="4204533"/>
                  <a:pt x="3422718" y="4203742"/>
                  <a:pt x="3305676" y="4201527"/>
                </a:cubicBezTo>
                <a:cubicBezTo>
                  <a:pt x="2824335" y="4192164"/>
                  <a:pt x="2342992" y="4190899"/>
                  <a:pt x="1861651" y="4197731"/>
                </a:cubicBezTo>
                <a:cubicBezTo>
                  <a:pt x="1454535" y="4203552"/>
                  <a:pt x="1047169" y="4203805"/>
                  <a:pt x="640054" y="4192038"/>
                </a:cubicBezTo>
                <a:cubicBezTo>
                  <a:pt x="510788" y="4188116"/>
                  <a:pt x="381618" y="4188179"/>
                  <a:pt x="252479" y="4189792"/>
                </a:cubicBezTo>
                <a:lnTo>
                  <a:pt x="0" y="4194390"/>
                </a:lnTo>
                <a:lnTo>
                  <a:pt x="1753" y="3996444"/>
                </a:lnTo>
                <a:cubicBezTo>
                  <a:pt x="5082" y="3841344"/>
                  <a:pt x="15600" y="3686371"/>
                  <a:pt x="19727" y="3531272"/>
                </a:cubicBezTo>
                <a:cubicBezTo>
                  <a:pt x="25585" y="3307759"/>
                  <a:pt x="2420" y="3084370"/>
                  <a:pt x="10275" y="2762706"/>
                </a:cubicBezTo>
                <a:cubicBezTo>
                  <a:pt x="19860" y="2584677"/>
                  <a:pt x="13469" y="2309126"/>
                  <a:pt x="14136" y="2032443"/>
                </a:cubicBezTo>
                <a:cubicBezTo>
                  <a:pt x="14934" y="1845970"/>
                  <a:pt x="4416" y="1659751"/>
                  <a:pt x="5348" y="1473405"/>
                </a:cubicBezTo>
                <a:cubicBezTo>
                  <a:pt x="6014" y="1336198"/>
                  <a:pt x="19594" y="1199620"/>
                  <a:pt x="25186" y="1062789"/>
                </a:cubicBezTo>
                <a:cubicBezTo>
                  <a:pt x="30045" y="895646"/>
                  <a:pt x="25239" y="728363"/>
                  <a:pt x="10807" y="561710"/>
                </a:cubicBezTo>
                <a:cubicBezTo>
                  <a:pt x="-2907" y="377506"/>
                  <a:pt x="14136" y="193050"/>
                  <a:pt x="14136" y="8720"/>
                </a:cubicBezTo>
                <a:close/>
              </a:path>
            </a:pathLst>
          </a:custGeom>
        </p:spPr>
      </p:pic>
      <p:sp>
        <p:nvSpPr>
          <p:cNvPr id="18" name="Rectangle 22 - decorator">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271" y="4430991"/>
            <a:ext cx="18288" cy="1737360"/>
          </a:xfrm>
          <a:custGeom>
            <a:avLst/>
            <a:gdLst>
              <a:gd name="connsiteX0" fmla="*/ 0 w 18288"/>
              <a:gd name="connsiteY0" fmla="*/ 0 h 1737360"/>
              <a:gd name="connsiteX1" fmla="*/ 18288 w 18288"/>
              <a:gd name="connsiteY1" fmla="*/ 0 h 1737360"/>
              <a:gd name="connsiteX2" fmla="*/ 18288 w 18288"/>
              <a:gd name="connsiteY2" fmla="*/ 596494 h 1737360"/>
              <a:gd name="connsiteX3" fmla="*/ 18288 w 18288"/>
              <a:gd name="connsiteY3" fmla="*/ 1210361 h 1737360"/>
              <a:gd name="connsiteX4" fmla="*/ 18288 w 18288"/>
              <a:gd name="connsiteY4" fmla="*/ 1737360 h 1737360"/>
              <a:gd name="connsiteX5" fmla="*/ 0 w 18288"/>
              <a:gd name="connsiteY5" fmla="*/ 1737360 h 1737360"/>
              <a:gd name="connsiteX6" fmla="*/ 0 w 18288"/>
              <a:gd name="connsiteY6" fmla="*/ 1158240 h 1737360"/>
              <a:gd name="connsiteX7" fmla="*/ 0 w 18288"/>
              <a:gd name="connsiteY7" fmla="*/ 561746 h 1737360"/>
              <a:gd name="connsiteX8" fmla="*/ 0 w 18288"/>
              <a:gd name="connsiteY8"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737360" fill="none" extrusionOk="0">
                <a:moveTo>
                  <a:pt x="0" y="0"/>
                </a:moveTo>
                <a:cubicBezTo>
                  <a:pt x="4865" y="374"/>
                  <a:pt x="13608" y="53"/>
                  <a:pt x="18288" y="0"/>
                </a:cubicBezTo>
                <a:cubicBezTo>
                  <a:pt x="40354" y="276063"/>
                  <a:pt x="-10337" y="388952"/>
                  <a:pt x="18288" y="596494"/>
                </a:cubicBezTo>
                <a:cubicBezTo>
                  <a:pt x="46913" y="804036"/>
                  <a:pt x="4439" y="921351"/>
                  <a:pt x="18288" y="1210361"/>
                </a:cubicBezTo>
                <a:cubicBezTo>
                  <a:pt x="32137" y="1499371"/>
                  <a:pt x="12117" y="1584617"/>
                  <a:pt x="18288" y="1737360"/>
                </a:cubicBezTo>
                <a:cubicBezTo>
                  <a:pt x="10638" y="1737932"/>
                  <a:pt x="4111" y="1736953"/>
                  <a:pt x="0" y="1737360"/>
                </a:cubicBezTo>
                <a:cubicBezTo>
                  <a:pt x="-18320" y="1540079"/>
                  <a:pt x="-15999" y="1395330"/>
                  <a:pt x="0" y="1158240"/>
                </a:cubicBezTo>
                <a:cubicBezTo>
                  <a:pt x="15999" y="921150"/>
                  <a:pt x="-11564" y="734543"/>
                  <a:pt x="0" y="561746"/>
                </a:cubicBezTo>
                <a:cubicBezTo>
                  <a:pt x="11564" y="388949"/>
                  <a:pt x="23516" y="279296"/>
                  <a:pt x="0" y="0"/>
                </a:cubicBezTo>
                <a:close/>
              </a:path>
              <a:path w="18288" h="1737360" stroke="0" extrusionOk="0">
                <a:moveTo>
                  <a:pt x="0" y="0"/>
                </a:moveTo>
                <a:cubicBezTo>
                  <a:pt x="5341" y="9"/>
                  <a:pt x="11148" y="-611"/>
                  <a:pt x="18288" y="0"/>
                </a:cubicBezTo>
                <a:cubicBezTo>
                  <a:pt x="10175" y="220271"/>
                  <a:pt x="-2167" y="402178"/>
                  <a:pt x="18288" y="526999"/>
                </a:cubicBezTo>
                <a:cubicBezTo>
                  <a:pt x="38743" y="651820"/>
                  <a:pt x="16733" y="950249"/>
                  <a:pt x="18288" y="1140866"/>
                </a:cubicBezTo>
                <a:cubicBezTo>
                  <a:pt x="19843" y="1331483"/>
                  <a:pt x="47269" y="1574095"/>
                  <a:pt x="18288" y="1737360"/>
                </a:cubicBezTo>
                <a:cubicBezTo>
                  <a:pt x="12642" y="1737590"/>
                  <a:pt x="3803" y="1737029"/>
                  <a:pt x="0" y="1737360"/>
                </a:cubicBezTo>
                <a:cubicBezTo>
                  <a:pt x="-13245" y="1588304"/>
                  <a:pt x="-14189" y="1294186"/>
                  <a:pt x="0" y="1123493"/>
                </a:cubicBezTo>
                <a:cubicBezTo>
                  <a:pt x="14189" y="952800"/>
                  <a:pt x="30486" y="733752"/>
                  <a:pt x="0" y="509626"/>
                </a:cubicBezTo>
                <a:cubicBezTo>
                  <a:pt x="-30486" y="285500"/>
                  <a:pt x="-3066" y="198389"/>
                  <a:pt x="0" y="0"/>
                </a:cubicBezTo>
                <a:close/>
              </a:path>
            </a:pathLst>
          </a:custGeom>
          <a:solidFill>
            <a:srgbClr val="72C8DB"/>
          </a:solidFill>
          <a:ln w="34925">
            <a:solidFill>
              <a:srgbClr val="72C8D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684064F-18CE-E68C-9B8E-A0BEC3269518}"/>
              </a:ext>
            </a:extLst>
          </p:cNvPr>
          <p:cNvSpPr>
            <a:spLocks noGrp="1"/>
          </p:cNvSpPr>
          <p:nvPr>
            <p:ph idx="1"/>
          </p:nvPr>
        </p:nvSpPr>
        <p:spPr>
          <a:xfrm>
            <a:off x="8200525" y="4430991"/>
            <a:ext cx="3360539" cy="1737360"/>
          </a:xfrm>
        </p:spPr>
        <p:txBody>
          <a:bodyPr anchor="ctr">
            <a:normAutofit/>
          </a:bodyPr>
          <a:lstStyle/>
          <a:p>
            <a:endParaRPr lang="en-US" sz="2000"/>
          </a:p>
        </p:txBody>
      </p:sp>
    </p:spTree>
    <p:extLst>
      <p:ext uri="{BB962C8B-B14F-4D97-AF65-F5344CB8AC3E}">
        <p14:creationId xmlns:p14="http://schemas.microsoft.com/office/powerpoint/2010/main" val="2800758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E4460-F21F-BE8F-8375-38BDCF3E6D70}"/>
              </a:ext>
            </a:extLst>
          </p:cNvPr>
          <p:cNvSpPr>
            <a:spLocks noGrp="1"/>
          </p:cNvSpPr>
          <p:nvPr>
            <p:ph type="title"/>
          </p:nvPr>
        </p:nvSpPr>
        <p:spPr/>
        <p:txBody>
          <a:bodyPr/>
          <a:lstStyle/>
          <a:p>
            <a:r>
              <a:rPr lang="nl-NL" dirty="0"/>
              <a:t>11000 euro</a:t>
            </a:r>
          </a:p>
        </p:txBody>
      </p:sp>
      <p:pic>
        <p:nvPicPr>
          <p:cNvPr id="5" name="Tijdelijke aanduiding voor inhoud 4" descr="Afbeelding met kleding, persoon, schoeisel, Menselijk gezicht&#10;&#10;Automatisch gegenereerde beschrijving">
            <a:extLst>
              <a:ext uri="{FF2B5EF4-FFF2-40B4-BE49-F238E27FC236}">
                <a16:creationId xmlns:a16="http://schemas.microsoft.com/office/drawing/2014/main" id="{A6738296-059A-67E0-6996-4A6748BA1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0232" y="593862"/>
            <a:ext cx="4620691" cy="6160922"/>
          </a:xfrm>
        </p:spPr>
      </p:pic>
    </p:spTree>
    <p:extLst>
      <p:ext uri="{BB962C8B-B14F-4D97-AF65-F5344CB8AC3E}">
        <p14:creationId xmlns:p14="http://schemas.microsoft.com/office/powerpoint/2010/main" val="857571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B4933-7860-95AB-0495-2D7F3127C92F}"/>
              </a:ext>
            </a:extLst>
          </p:cNvPr>
          <p:cNvSpPr>
            <a:spLocks noGrp="1"/>
          </p:cNvSpPr>
          <p:nvPr>
            <p:ph type="title"/>
          </p:nvPr>
        </p:nvSpPr>
        <p:spPr/>
        <p:txBody>
          <a:bodyPr/>
          <a:lstStyle/>
          <a:p>
            <a:endParaRPr lang="nl-NL" dirty="0"/>
          </a:p>
        </p:txBody>
      </p:sp>
      <p:pic>
        <p:nvPicPr>
          <p:cNvPr id="5" name="Tijdelijke aanduiding voor inhoud 4" descr="Afbeelding met persoon, Menselijk gezicht, person, kleding&#10;&#10;Automatisch gegenereerde beschrijving">
            <a:extLst>
              <a:ext uri="{FF2B5EF4-FFF2-40B4-BE49-F238E27FC236}">
                <a16:creationId xmlns:a16="http://schemas.microsoft.com/office/drawing/2014/main" id="{1F437F72-32B5-0CFD-66EB-0A2149A0DC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23665" y="1027906"/>
            <a:ext cx="4568642" cy="2569861"/>
          </a:xfrm>
        </p:spPr>
      </p:pic>
      <p:pic>
        <p:nvPicPr>
          <p:cNvPr id="9" name="Afbeelding 8" descr="Afbeelding met persoon, kleding, tafel, tekst&#10;&#10;Automatisch gegenereerde beschrijving">
            <a:extLst>
              <a:ext uri="{FF2B5EF4-FFF2-40B4-BE49-F238E27FC236}">
                <a16:creationId xmlns:a16="http://schemas.microsoft.com/office/drawing/2014/main" id="{86DCDB1C-7FA6-59ED-9920-07A855E73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155" y="3429000"/>
            <a:ext cx="5540119" cy="3116317"/>
          </a:xfrm>
          <a:prstGeom prst="rect">
            <a:avLst/>
          </a:prstGeom>
        </p:spPr>
      </p:pic>
      <p:pic>
        <p:nvPicPr>
          <p:cNvPr id="11" name="Afbeelding 10" descr="Afbeelding met persoon, Menselijk gezicht, kleding, glimlach&#10;&#10;Automatisch gegenereerde beschrijving">
            <a:extLst>
              <a:ext uri="{FF2B5EF4-FFF2-40B4-BE49-F238E27FC236}">
                <a16:creationId xmlns:a16="http://schemas.microsoft.com/office/drawing/2014/main" id="{047162CB-9135-92A7-9573-B27F4D09C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30248" y="544324"/>
            <a:ext cx="4155089" cy="3116317"/>
          </a:xfrm>
          <a:prstGeom prst="rect">
            <a:avLst/>
          </a:prstGeom>
        </p:spPr>
      </p:pic>
      <p:pic>
        <p:nvPicPr>
          <p:cNvPr id="13" name="Afbeelding 12" descr="Afbeelding met tekst, Menselijk gezicht, kleding, persoon&#10;&#10;Automatisch gegenereerde beschrijving">
            <a:extLst>
              <a:ext uri="{FF2B5EF4-FFF2-40B4-BE49-F238E27FC236}">
                <a16:creationId xmlns:a16="http://schemas.microsoft.com/office/drawing/2014/main" id="{FA87AACD-A76B-1437-17D7-4E89F498C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792" y="2745937"/>
            <a:ext cx="3097079" cy="3746938"/>
          </a:xfrm>
          <a:prstGeom prst="rect">
            <a:avLst/>
          </a:prstGeom>
        </p:spPr>
      </p:pic>
    </p:spTree>
    <p:extLst>
      <p:ext uri="{BB962C8B-B14F-4D97-AF65-F5344CB8AC3E}">
        <p14:creationId xmlns:p14="http://schemas.microsoft.com/office/powerpoint/2010/main" val="341142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BBC0FBA-8B67-4A74-B854-9DD673C49173}"/>
              </a:ext>
            </a:extLst>
          </p:cNvPr>
          <p:cNvSpPr>
            <a:spLocks noGrp="1"/>
          </p:cNvSpPr>
          <p:nvPr>
            <p:ph type="title"/>
          </p:nvPr>
        </p:nvSpPr>
        <p:spPr>
          <a:xfrm>
            <a:off x="640080" y="667512"/>
            <a:ext cx="10908792" cy="1069848"/>
          </a:xfrm>
        </p:spPr>
        <p:txBody>
          <a:bodyPr vert="horz" lIns="91440" tIns="45720" rIns="91440" bIns="45720" rtlCol="0" anchor="ctr">
            <a:normAutofit/>
          </a:bodyPr>
          <a:lstStyle/>
          <a:p>
            <a:pPr algn="ctr"/>
            <a:endParaRPr lang="en-US" sz="6000"/>
          </a:p>
        </p:txBody>
      </p:sp>
      <p:sp>
        <p:nvSpPr>
          <p:cNvPr id="20" name="Rectangle 6">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D94B78"/>
          </a:solidFill>
          <a:ln w="38100" cap="rnd">
            <a:solidFill>
              <a:srgbClr val="D94B7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persoon, buitenshuis, kleding, hemel&#10;&#10;Automatisch gegenereerde beschrijving">
            <a:extLst>
              <a:ext uri="{FF2B5EF4-FFF2-40B4-BE49-F238E27FC236}">
                <a16:creationId xmlns:a16="http://schemas.microsoft.com/office/drawing/2014/main" id="{5DFFFE37-92A6-99BE-9DAE-FAB6D36BA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33" y="3567050"/>
            <a:ext cx="2832069" cy="2124051"/>
          </a:xfrm>
          <a:prstGeom prst="rect">
            <a:avLst/>
          </a:prstGeom>
        </p:spPr>
      </p:pic>
      <p:pic>
        <p:nvPicPr>
          <p:cNvPr id="5" name="Tijdelijke aanduiding voor inhoud 4" descr="Afbeelding met persoon, kleding, buitenshuis, person&#10;&#10;Automatisch gegenereerde beschrijving">
            <a:extLst>
              <a:ext uri="{FF2B5EF4-FFF2-40B4-BE49-F238E27FC236}">
                <a16:creationId xmlns:a16="http://schemas.microsoft.com/office/drawing/2014/main" id="{DB08CBB9-915F-9890-33D1-8CBDB55713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706926" y="3213041"/>
            <a:ext cx="3776092" cy="2832069"/>
          </a:xfrm>
          <a:prstGeom prst="rect">
            <a:avLst/>
          </a:prstGeom>
        </p:spPr>
      </p:pic>
      <p:pic>
        <p:nvPicPr>
          <p:cNvPr id="9" name="Afbeelding 8" descr="Afbeelding met meubels, kleding, persoon, person&#10;&#10;Automatisch gegenereerde beschrijving">
            <a:extLst>
              <a:ext uri="{FF2B5EF4-FFF2-40B4-BE49-F238E27FC236}">
                <a16:creationId xmlns:a16="http://schemas.microsoft.com/office/drawing/2014/main" id="{95B8D79C-0F81-EFF2-9B62-516A9EFC4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993" y="2741030"/>
            <a:ext cx="2832069" cy="3776092"/>
          </a:xfrm>
          <a:prstGeom prst="rect">
            <a:avLst/>
          </a:prstGeom>
        </p:spPr>
      </p:pic>
      <p:pic>
        <p:nvPicPr>
          <p:cNvPr id="11" name="Afbeelding 10" descr="Afbeelding met transport, vliegtuig, gras, buitenshuis&#10;&#10;Automatisch gegenereerde beschrijving">
            <a:extLst>
              <a:ext uri="{FF2B5EF4-FFF2-40B4-BE49-F238E27FC236}">
                <a16:creationId xmlns:a16="http://schemas.microsoft.com/office/drawing/2014/main" id="{0FCB6020-438E-E991-F0A2-A1044122F3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1797" y="2741030"/>
            <a:ext cx="2832069" cy="3776092"/>
          </a:xfrm>
          <a:prstGeom prst="rect">
            <a:avLst/>
          </a:prstGeom>
        </p:spPr>
      </p:pic>
    </p:spTree>
    <p:extLst>
      <p:ext uri="{BB962C8B-B14F-4D97-AF65-F5344CB8AC3E}">
        <p14:creationId xmlns:p14="http://schemas.microsoft.com/office/powerpoint/2010/main" val="2979458141"/>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5602</TotalTime>
  <Words>430</Words>
  <Application>Microsoft Macintosh PowerPoint</Application>
  <PresentationFormat>Breedbeeld</PresentationFormat>
  <Paragraphs>70</Paragraphs>
  <Slides>36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36</vt:i4>
      </vt:variant>
    </vt:vector>
  </HeadingPairs>
  <TitlesOfParts>
    <vt:vector size="40" baseType="lpstr">
      <vt:lpstr>Arial</vt:lpstr>
      <vt:lpstr>The Hand Bold</vt:lpstr>
      <vt:lpstr>The Serif Hand Black</vt:lpstr>
      <vt:lpstr>SketchyVTI</vt:lpstr>
      <vt:lpstr>Vz jaar 22-23  Fellowship met culinair randje</vt:lpstr>
      <vt:lpstr>PowerPoint-presentatie</vt:lpstr>
      <vt:lpstr> Dit jaar mede mogelijk gemaakt door Mijn grote liefde </vt:lpstr>
      <vt:lpstr>Bestuurswissel     </vt:lpstr>
      <vt:lpstr>             </vt:lpstr>
      <vt:lpstr>Benfiettour / City trail / 2 landen treffen </vt:lpstr>
      <vt:lpstr>11000 euro</vt:lpstr>
      <vt:lpstr>PowerPoint-presentatie</vt:lpstr>
      <vt:lpstr>PowerPoint-presentatie</vt:lpstr>
      <vt:lpstr>PowerPoint-presentatie</vt:lpstr>
      <vt:lpstr>Fellowship wijnmomenten</vt:lpstr>
      <vt:lpstr>PowerPoint-presentatie</vt:lpstr>
      <vt:lpstr>Fellowship koffiemomenten</vt:lpstr>
      <vt:lpstr>Samenvattend  voor RCW </vt:lpstr>
      <vt:lpstr>RC Herten Hier en daar  </vt:lpstr>
      <vt:lpstr>Mooie sprekers, soms met culinair randje </vt:lpstr>
      <vt:lpstr>afscheid</vt:lpstr>
      <vt:lpstr>Fellowship activiteiten</vt:lpstr>
      <vt:lpstr>PowerPoint-presentatie</vt:lpstr>
      <vt:lpstr>Bert heeft er zin in </vt:lpstr>
      <vt:lpstr>Rotary 100 jaar estafette</vt:lpstr>
      <vt:lpstr>Nieuwjaarsconcert RC Torhout-Houtland </vt:lpstr>
      <vt:lpstr>Geef een boek Cadeau</vt:lpstr>
      <vt:lpstr>Allerlei spontane acties, Berbel, Pascal, Mercie Ships </vt:lpstr>
      <vt:lpstr>Discon &amp; Gouverneur </vt:lpstr>
      <vt:lpstr>PHF Anita van OOstrom</vt:lpstr>
      <vt:lpstr>Discon </vt:lpstr>
      <vt:lpstr>Discon</vt:lpstr>
      <vt:lpstr>Regio award Strand- en natuurdag</vt:lpstr>
      <vt:lpstr>En de dag afgelopen zaterdag 10 juni</vt:lpstr>
      <vt:lpstr>Samenwerking VZ RC WVM</vt:lpstr>
      <vt:lpstr>Er was nog veel meer </vt:lpstr>
      <vt:lpstr>Wat nog komen gaat  </vt:lpstr>
      <vt:lpstr>Rotary Club Walcheren Dank voor jullie vertrouwen </vt:lpstr>
      <vt:lpstr>Even terug naar deze foto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levensbericht</dc:title>
  <dc:creator>Jack Stoffels</dc:creator>
  <cp:lastModifiedBy>Gerard Barnhard</cp:lastModifiedBy>
  <cp:revision>19</cp:revision>
  <dcterms:created xsi:type="dcterms:W3CDTF">2021-10-12T19:56:12Z</dcterms:created>
  <dcterms:modified xsi:type="dcterms:W3CDTF">2023-06-17T22:11:58Z</dcterms:modified>
</cp:coreProperties>
</file>