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9" r:id="rId1"/>
  </p:sldMasterIdLst>
  <p:notesMasterIdLst>
    <p:notesMasterId r:id="rId34"/>
  </p:notesMasterIdLst>
  <p:sldIdLst>
    <p:sldId id="290" r:id="rId2"/>
    <p:sldId id="256" r:id="rId3"/>
    <p:sldId id="262" r:id="rId4"/>
    <p:sldId id="260" r:id="rId5"/>
    <p:sldId id="277" r:id="rId6"/>
    <p:sldId id="272" r:id="rId7"/>
    <p:sldId id="284" r:id="rId8"/>
    <p:sldId id="296" r:id="rId9"/>
    <p:sldId id="286" r:id="rId10"/>
    <p:sldId id="297" r:id="rId11"/>
    <p:sldId id="298" r:id="rId12"/>
    <p:sldId id="299" r:id="rId13"/>
    <p:sldId id="285" r:id="rId14"/>
    <p:sldId id="259" r:id="rId15"/>
    <p:sldId id="292" r:id="rId16"/>
    <p:sldId id="261" r:id="rId17"/>
    <p:sldId id="271" r:id="rId18"/>
    <p:sldId id="293" r:id="rId19"/>
    <p:sldId id="264" r:id="rId20"/>
    <p:sldId id="268" r:id="rId21"/>
    <p:sldId id="274" r:id="rId22"/>
    <p:sldId id="275" r:id="rId23"/>
    <p:sldId id="276" r:id="rId24"/>
    <p:sldId id="291" r:id="rId25"/>
    <p:sldId id="281" r:id="rId26"/>
    <p:sldId id="265" r:id="rId27"/>
    <p:sldId id="287" r:id="rId28"/>
    <p:sldId id="288" r:id="rId29"/>
    <p:sldId id="283" r:id="rId30"/>
    <p:sldId id="289" r:id="rId31"/>
    <p:sldId id="295" r:id="rId32"/>
    <p:sldId id="294" r:id="rId3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03" autoAdjust="0"/>
    <p:restoredTop sz="95455" autoAdjust="0"/>
  </p:normalViewPr>
  <p:slideViewPr>
    <p:cSldViewPr snapToGrid="0">
      <p:cViewPr varScale="1">
        <p:scale>
          <a:sx n="73" d="100"/>
          <a:sy n="73" d="100"/>
        </p:scale>
        <p:origin x="-104" y="-6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2D09E9-3346-4DA5-9D76-48D9C2C4342F}" type="datetimeFigureOut">
              <a:rPr lang="nl-NL" smtClean="0"/>
              <a:t>21-09-18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04CD73-7529-4D1C-8D42-8F4635BB2F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7712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7175" indent="-257175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l-NL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Aanmeldprocedure/ alles digitaal</a:t>
            </a:r>
          </a:p>
          <a:p>
            <a:pPr marL="257175" indent="-257175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l-NL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Kosten</a:t>
            </a:r>
          </a:p>
          <a:p>
            <a:pPr marL="257175" indent="-257175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l-NL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Veiligheid / garantie</a:t>
            </a:r>
          </a:p>
          <a:p>
            <a:pPr marL="257175" indent="-257175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l-NL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Application Form (AF)</a:t>
            </a:r>
          </a:p>
          <a:p>
            <a:pPr marL="257175" indent="-257175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nl-NL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Verslagen/ foto’s/voorbeelden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4CD73-7529-4D1C-8D42-8F4635BB2FF6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8645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4CD73-7529-4D1C-8D42-8F4635BB2FF6}" type="slidenum">
              <a:rPr lang="nl-NL" smtClean="0"/>
              <a:t>31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5351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4CD73-7529-4D1C-8D42-8F4635BB2FF6}" type="slidenum">
              <a:rPr lang="nl-NL" smtClean="0"/>
              <a:t>32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2225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3348021"/>
            <a:ext cx="6858000" cy="1231118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2770782"/>
            <a:ext cx="6858000" cy="565519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smtClean="0"/>
              <a:t>21-09-18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675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275370"/>
            <a:ext cx="7886700" cy="61451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740569"/>
            <a:ext cx="7886700" cy="253480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889887"/>
            <a:ext cx="7885509" cy="511854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smtClean="0"/>
              <a:t>21-09-18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465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2650758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367049"/>
            <a:ext cx="7885509" cy="1126370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smtClean="0"/>
              <a:t>21-09-18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1661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273844"/>
            <a:ext cx="6977064" cy="2244678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2524168"/>
            <a:ext cx="6564224" cy="411726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3376297"/>
            <a:ext cx="7884318" cy="1117122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smtClean="0"/>
              <a:t>21-09-18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3283" y="590118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05740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034404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745226"/>
            <a:ext cx="7886700" cy="1883876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637936"/>
            <a:ext cx="7885509" cy="855483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smtClean="0"/>
              <a:t>21-09-18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677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414462"/>
            <a:ext cx="2210150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1928812"/>
            <a:ext cx="2195513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414462"/>
            <a:ext cx="2202181" cy="43219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nl-NL" smtClean="0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1928812"/>
            <a:ext cx="2210096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414462"/>
            <a:ext cx="2199085" cy="43219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nl-NL" smtClean="0"/>
              <a:t>Tekststijl van het model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1928812"/>
            <a:ext cx="2199085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smtClean="0"/>
              <a:t>21-09-18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6946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3223127"/>
            <a:ext cx="2205038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1692266"/>
            <a:ext cx="2205038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3655324"/>
            <a:ext cx="220503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3223127"/>
            <a:ext cx="219789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1692266"/>
            <a:ext cx="2197894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3655323"/>
            <a:ext cx="2200805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3223127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1692266"/>
            <a:ext cx="2199085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3655322"/>
            <a:ext cx="220199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smtClean="0"/>
              <a:t>21-09-18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498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smtClean="0"/>
              <a:t>21-09-18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3218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smtClean="0"/>
              <a:t>21-09-18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0392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300"/>
              <a:t>Titeltekst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Hoofdtekst - niveau één</a:t>
            </a:r>
          </a:p>
          <a:p>
            <a:pPr lvl="1">
              <a:defRPr sz="1800"/>
            </a:pPr>
            <a:r>
              <a:rPr sz="2400"/>
              <a:t>Hoofdtekst - niveau twee</a:t>
            </a:r>
          </a:p>
          <a:p>
            <a:pPr lvl="2">
              <a:defRPr sz="1800"/>
            </a:pPr>
            <a:r>
              <a:rPr sz="2400"/>
              <a:t>Hoofdtekst - niveau drie</a:t>
            </a:r>
          </a:p>
          <a:p>
            <a:pPr lvl="3">
              <a:defRPr sz="1800"/>
            </a:pPr>
            <a:r>
              <a:rPr sz="2400"/>
              <a:t>Hoofdtekst - niveau vier</a:t>
            </a:r>
          </a:p>
          <a:p>
            <a:pPr lvl="4">
              <a:defRPr sz="1800"/>
            </a:pPr>
            <a:r>
              <a:rPr sz="2400"/>
              <a:t>Hoofdtekst - niveau vijf</a:t>
            </a:r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8187502"/>
      </p:ext>
    </p:extLst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smtClean="0"/>
              <a:t>21-09-18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142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3348021"/>
            <a:ext cx="6858000" cy="1231118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2770256"/>
            <a:ext cx="6858000" cy="565519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smtClean="0"/>
              <a:t>21-09-18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503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369219"/>
            <a:ext cx="3768912" cy="3263504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369219"/>
            <a:ext cx="3775470" cy="3263504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smtClean="0"/>
              <a:t>21-09-18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524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260872"/>
            <a:ext cx="3768912" cy="617934"/>
          </a:xfrm>
        </p:spPr>
        <p:txBody>
          <a:bodyPr anchor="b"/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1878806"/>
            <a:ext cx="3768912" cy="2763441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260872"/>
            <a:ext cx="3776661" cy="61793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1878806"/>
            <a:ext cx="3776661" cy="2763441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smtClean="0"/>
              <a:t>21-09-18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242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smtClean="0"/>
              <a:t>21-09-18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765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smtClean="0"/>
              <a:t>21-09-18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654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1543050"/>
            <a:ext cx="2739019" cy="2858691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smtClean="0"/>
              <a:t>21-09-18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24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1543050"/>
            <a:ext cx="2739019" cy="2858691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smtClean="0"/>
              <a:t>21-09-18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820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369219"/>
            <a:ext cx="767535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smtClean="0"/>
              <a:t>21-09-18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006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5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.jpeg"/><Relationship Id="rId3" Type="http://schemas.openxmlformats.org/officeDocument/2006/relationships/image" Target="../media/image9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www.google.nl/url?sa=i&amp;rct=j&amp;q=&amp;esrc=s&amp;source=images&amp;cd=&amp;ved=0ahUKEwjojZ_b_sbRAhVCthoKHajUDkEQjRwIBw&amp;url=https://blog.rotary.org/tag/youth/&amp;psig=AFQjCNHo9Fpjr-xSkP5mL-uw6z-ntPCatA&amp;ust=1484663878530679&amp;cad=rjt" TargetMode="External"/><Relationship Id="rId3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mailto:Zomerkamp@Rotaryyouthexchange.nl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www.google.nl/url?sa=i&amp;rct=j&amp;q=&amp;esrc=s&amp;source=images&amp;cd=&amp;cad=rja&amp;uact=8&amp;ved=0ahUKEwiUtY-C_8bRAhVEExoKHfRiBUkQjRwIBw&amp;url=https://blog.rotary.org/tag/rotary-youth-exchange/&amp;psig=AFQjCNHo9Fpjr-xSkP5mL-uw6z-ntPCatA&amp;ust=1484663878530679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Relationship Id="rId3" Type="http://schemas.openxmlformats.org/officeDocument/2006/relationships/image" Target="../media/image19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22.jpeg"/><Relationship Id="rId1" Type="http://schemas.openxmlformats.org/officeDocument/2006/relationships/video" Target="NULL" TargetMode="External"/><Relationship Id="rId2" Type="http://schemas.microsoft.com/office/2007/relationships/media" Target="https://www.youtube.com/embed/VMCeWu2_Lv0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www.google.nl/url?sa=i&amp;rct=j&amp;q=&amp;esrc=s&amp;source=images&amp;cd=&amp;ved=0ahUKEwi_qeCu-8bRAhWCuhoKHY8qDlIQjRwIBw&amp;url=https://blog.rotary.org/tag/rotary-youth-exchange/&amp;psig=AFQjCNHo9Fpjr-xSkP5mL-uw6z-ntPCatA&amp;ust=1484663878530679&amp;cad=rjt" TargetMode="External"/><Relationship Id="rId3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243" y="252823"/>
            <a:ext cx="4596241" cy="425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93188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479665" y="523701"/>
            <a:ext cx="552796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Noordelijk halfrond</a:t>
            </a:r>
          </a:p>
          <a:p>
            <a:endParaRPr lang="nl-NL" sz="2800" dirty="0"/>
          </a:p>
          <a:p>
            <a:endParaRPr lang="nl-NL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 smtClean="0"/>
              <a:t>USA en Canada en meer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 smtClean="0"/>
              <a:t>In zomer samen 3 weken daar en 3 weken hier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 smtClean="0"/>
              <a:t>Grote spreiding in districten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4206352163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1579419" y="1072343"/>
            <a:ext cx="485463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Zuidelijk halfrond:</a:t>
            </a:r>
          </a:p>
          <a:p>
            <a:endParaRPr lang="nl-NL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Brazilië en Argentinië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 smtClean="0"/>
              <a:t>In zomer hij/zij (NL) 4 weken samen daar  en in winter 4 weken samen hier.</a:t>
            </a:r>
            <a:endParaRPr lang="nl-NL" sz="2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4981629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1587731" y="648392"/>
            <a:ext cx="5486399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De coördinator regelt de match</a:t>
            </a:r>
          </a:p>
          <a:p>
            <a:endParaRPr lang="nl-NL" sz="2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nl-NL" sz="2800" dirty="0" smtClean="0"/>
              <a:t>Eerst formulieren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Application Form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 smtClean="0"/>
              <a:t>VOG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Garantie formulier </a:t>
            </a:r>
            <a:endParaRPr lang="nl-NL" sz="2800" dirty="0"/>
          </a:p>
          <a:p>
            <a:r>
              <a:rPr lang="nl-NL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 contact met counterpart</a:t>
            </a:r>
            <a:endParaRPr lang="nl-NL" sz="2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5988198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207172" y="139190"/>
            <a:ext cx="4577438" cy="4919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lnSpc>
                <a:spcPct val="107000"/>
              </a:lnSpc>
              <a:buFont typeface="+mj-lt"/>
              <a:buAutoNum type="arabicPeriod"/>
            </a:pPr>
            <a:r>
              <a:rPr lang="nl-N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Verschil Long Term  en Short Term</a:t>
            </a:r>
            <a:endParaRPr lang="nl-N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>
              <a:lnSpc>
                <a:spcPct val="107000"/>
              </a:lnSpc>
              <a:buFont typeface="+mj-lt"/>
              <a:buAutoNum type="arabicPeriod"/>
            </a:pPr>
            <a:r>
              <a:rPr lang="nl-N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Zomerkampen </a:t>
            </a: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NL, inbound</a:t>
            </a:r>
          </a:p>
          <a:p>
            <a:pPr marL="257175" indent="-257175">
              <a:lnSpc>
                <a:spcPct val="107000"/>
              </a:lnSpc>
              <a:buFont typeface="+mj-lt"/>
              <a:buAutoNum type="arabicPeriod"/>
            </a:pP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Zomerkampen outbound</a:t>
            </a:r>
          </a:p>
          <a:p>
            <a:pPr marL="257175" indent="-257175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 houdt dat in?</a:t>
            </a:r>
          </a:p>
          <a:p>
            <a:pPr marL="257175" indent="-257175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Aanmeldprocedure/ alles digitaal</a:t>
            </a:r>
          </a:p>
          <a:p>
            <a:pPr marL="257175" indent="-257175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Kosten</a:t>
            </a:r>
          </a:p>
          <a:p>
            <a:pPr marL="257175" indent="-257175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Veiligheid / garantie</a:t>
            </a:r>
          </a:p>
          <a:p>
            <a:pPr marL="257175" indent="-257175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Application Form (AF)</a:t>
            </a:r>
          </a:p>
          <a:p>
            <a:pPr marL="257175" indent="-257175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Verslagen/ foto’s/voorbeelden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nl-N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presentatie</a:t>
            </a:r>
            <a:endParaRPr lang="nl-N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600"/>
              </a:spcAft>
              <a:buAutoNum type="arabicPeriod" startAt="5"/>
            </a:pPr>
            <a:r>
              <a:rPr lang="nl-N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Korte </a:t>
            </a: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pauze</a:t>
            </a:r>
          </a:p>
          <a:p>
            <a:pPr marL="342900" indent="-342900">
              <a:lnSpc>
                <a:spcPct val="107000"/>
              </a:lnSpc>
              <a:spcAft>
                <a:spcPts val="600"/>
              </a:spcAft>
              <a:buAutoNum type="arabicPeriod" startAt="6"/>
            </a:pPr>
            <a:r>
              <a:rPr lang="nl-N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presentatie</a:t>
            </a:r>
            <a:endParaRPr lang="nl-N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600"/>
              </a:spcAft>
              <a:buAutoNum type="arabicPeriod" startAt="7"/>
            </a:pPr>
            <a:r>
              <a:rPr lang="nl-N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Website</a:t>
            </a:r>
          </a:p>
          <a:p>
            <a:pPr marL="342900" indent="-342900">
              <a:lnSpc>
                <a:spcPct val="107000"/>
              </a:lnSpc>
              <a:spcAft>
                <a:spcPts val="600"/>
              </a:spcAft>
              <a:buAutoNum type="arabicPeriod" startAt="7"/>
            </a:pPr>
            <a:r>
              <a:rPr lang="nl-N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Samen op laptop of tablet registreren/ AF invullen</a:t>
            </a:r>
          </a:p>
        </p:txBody>
      </p:sp>
    </p:spTree>
    <p:extLst>
      <p:ext uri="{BB962C8B-B14F-4D97-AF65-F5344CB8AC3E}">
        <p14:creationId xmlns:p14="http://schemas.microsoft.com/office/powerpoint/2010/main" val="1901131356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671896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285999" y="1587732"/>
            <a:ext cx="458031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What are the benefits?</a:t>
            </a:r>
          </a:p>
          <a:p>
            <a:endParaRPr lang="en-US" sz="2000" b="1" dirty="0"/>
          </a:p>
          <a:p>
            <a:r>
              <a:rPr lang="en-US" sz="2000" dirty="0"/>
              <a:t>Exchange students unlock their true potential to: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Develop lifelong leadership skills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Learn a new language and culture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Build lasting friendships with young </a:t>
            </a:r>
            <a:r>
              <a:rPr lang="en-US" sz="2000" dirty="0" smtClean="0"/>
              <a:t>     people </a:t>
            </a:r>
            <a:r>
              <a:rPr lang="en-US" sz="2000" dirty="0"/>
              <a:t>from around the world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Become a global citizen</a:t>
            </a:r>
          </a:p>
        </p:txBody>
      </p:sp>
    </p:spTree>
    <p:extLst>
      <p:ext uri="{BB962C8B-B14F-4D97-AF65-F5344CB8AC3E}">
        <p14:creationId xmlns:p14="http://schemas.microsoft.com/office/powerpoint/2010/main" val="4210242121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8" y="0"/>
            <a:ext cx="38576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335811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/>
          </p:cNvSpPr>
          <p:nvPr>
            <p:ph type="title"/>
          </p:nvPr>
        </p:nvSpPr>
        <p:spPr>
          <a:xfrm>
            <a:off x="1468504" y="205978"/>
            <a:ext cx="6172200" cy="857252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pPr lvl="0">
              <a:defRPr sz="1800"/>
            </a:pPr>
            <a:r>
              <a:rPr/>
              <a:t>Youth Service</a:t>
            </a:r>
          </a:p>
        </p:txBody>
      </p:sp>
      <p:sp>
        <p:nvSpPr>
          <p:cNvPr id="206" name="Shape 206"/>
          <p:cNvSpPr>
            <a:spLocks noGrp="1"/>
          </p:cNvSpPr>
          <p:nvPr>
            <p:ph type="body" idx="1"/>
          </p:nvPr>
        </p:nvSpPr>
        <p:spPr>
          <a:xfrm>
            <a:off x="1485900" y="117746"/>
            <a:ext cx="6172200" cy="3394472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  <a:defRPr sz="1800"/>
            </a:pPr>
            <a:r>
              <a:rPr sz="2400" dirty="0" err="1"/>
              <a:t>Strategie</a:t>
            </a:r>
            <a:r>
              <a:rPr sz="2400" dirty="0"/>
              <a:t>:</a:t>
            </a:r>
          </a:p>
          <a:p>
            <a:pPr marL="0" indent="0">
              <a:buNone/>
              <a:defRPr sz="1800"/>
            </a:pPr>
            <a:endParaRPr lang="nl-NL" sz="2400" b="1" i="1" dirty="0"/>
          </a:p>
          <a:p>
            <a:pPr marL="0" indent="0">
              <a:buNone/>
              <a:defRPr sz="1800"/>
            </a:pPr>
            <a:r>
              <a:rPr sz="2400" b="1" i="1" dirty="0" err="1"/>
              <a:t>Wij</a:t>
            </a:r>
            <a:r>
              <a:rPr sz="2400" b="1" i="1" dirty="0"/>
              <a:t> </a:t>
            </a:r>
            <a:r>
              <a:rPr sz="2400" b="1" i="1" dirty="0" err="1"/>
              <a:t>doen</a:t>
            </a:r>
            <a:r>
              <a:rPr sz="2400" b="1" i="1" dirty="0"/>
              <a:t> </a:t>
            </a:r>
            <a:r>
              <a:rPr sz="2400" b="1" i="1" dirty="0" err="1"/>
              <a:t>dit</a:t>
            </a:r>
            <a:r>
              <a:rPr sz="2400" b="1" i="1" dirty="0"/>
              <a:t> door </a:t>
            </a:r>
            <a:r>
              <a:rPr sz="2400" b="1" i="1" dirty="0" err="1"/>
              <a:t>jonge</a:t>
            </a:r>
            <a:r>
              <a:rPr sz="2400" b="1" i="1" dirty="0"/>
              <a:t> </a:t>
            </a:r>
            <a:r>
              <a:rPr sz="2400" b="1" i="1" dirty="0" err="1"/>
              <a:t>mensen</a:t>
            </a:r>
            <a:r>
              <a:rPr sz="2400" b="1" i="1" dirty="0"/>
              <a:t> </a:t>
            </a:r>
            <a:r>
              <a:rPr sz="2400" b="1" i="1" dirty="0" err="1"/>
              <a:t>uit</a:t>
            </a:r>
            <a:r>
              <a:rPr sz="2400" b="1" i="1" dirty="0"/>
              <a:t> </a:t>
            </a:r>
            <a:r>
              <a:rPr sz="2400" b="1" i="1" dirty="0" err="1"/>
              <a:t>te</a:t>
            </a:r>
            <a:r>
              <a:rPr sz="2400" b="1" i="1" dirty="0"/>
              <a:t> </a:t>
            </a:r>
            <a:r>
              <a:rPr sz="2400" b="1" i="1" dirty="0" err="1"/>
              <a:t>dagen</a:t>
            </a:r>
            <a:r>
              <a:rPr sz="2400" b="1" i="1" dirty="0"/>
              <a:t> </a:t>
            </a:r>
            <a:r>
              <a:rPr sz="2400" b="1" i="1" dirty="0" err="1"/>
              <a:t>en</a:t>
            </a:r>
            <a:r>
              <a:rPr sz="2400" b="1" i="1" dirty="0"/>
              <a:t> </a:t>
            </a:r>
            <a:r>
              <a:rPr sz="2400" b="1" i="1" dirty="0" err="1"/>
              <a:t>te</a:t>
            </a:r>
            <a:r>
              <a:rPr sz="2400" b="1" i="1" dirty="0"/>
              <a:t> </a:t>
            </a:r>
            <a:r>
              <a:rPr sz="2400" b="1" i="1" dirty="0" err="1"/>
              <a:t>ondersteunen</a:t>
            </a:r>
            <a:r>
              <a:rPr sz="2400" b="1" i="1" dirty="0"/>
              <a:t> om </a:t>
            </a:r>
            <a:r>
              <a:rPr sz="2400" b="1" i="1" dirty="0" err="1"/>
              <a:t>zich</a:t>
            </a:r>
            <a:r>
              <a:rPr sz="2400" b="1" i="1" dirty="0"/>
              <a:t> </a:t>
            </a:r>
            <a:r>
              <a:rPr sz="2400" b="1" i="1" dirty="0" err="1"/>
              <a:t>buiten</a:t>
            </a:r>
            <a:r>
              <a:rPr sz="2400" b="1" i="1" dirty="0"/>
              <a:t> </a:t>
            </a:r>
            <a:r>
              <a:rPr sz="2400" b="1" i="1" dirty="0" err="1"/>
              <a:t>hun</a:t>
            </a:r>
            <a:r>
              <a:rPr sz="2400" b="1" i="1" dirty="0"/>
              <a:t> </a:t>
            </a:r>
            <a:r>
              <a:rPr sz="2400" b="1" i="1" dirty="0" err="1"/>
              <a:t>comfortzone</a:t>
            </a:r>
            <a:r>
              <a:rPr sz="2400" b="1" i="1" dirty="0"/>
              <a:t> </a:t>
            </a:r>
            <a:r>
              <a:rPr sz="2400" b="1" i="1" dirty="0" err="1"/>
              <a:t>te</a:t>
            </a:r>
            <a:r>
              <a:rPr sz="2400" b="1" i="1" dirty="0"/>
              <a:t> </a:t>
            </a:r>
            <a:r>
              <a:rPr sz="2400" b="1" i="1" dirty="0" err="1"/>
              <a:t>manifesteren</a:t>
            </a:r>
            <a:r>
              <a:rPr sz="2400" b="1" i="1" dirty="0"/>
              <a:t>.</a:t>
            </a:r>
            <a:r>
              <a:rPr lang="nl-NL" sz="2400" b="1" i="1" dirty="0"/>
              <a:t> Daarom gaan de jongeren ook ALLEEN naar een zomerkamp.</a:t>
            </a:r>
            <a:endParaRPr sz="2400" b="1" i="1" dirty="0"/>
          </a:p>
        </p:txBody>
      </p:sp>
      <p:pic>
        <p:nvPicPr>
          <p:cNvPr id="207" name="image2.jpeg" descr="\\192.168.0.4\directie\ROTARY\Masterbrand-Signature\Masterbrand Signature\RotaryMBS_RGB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750523" y="4623979"/>
            <a:ext cx="1050863" cy="3948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223" y="2796143"/>
            <a:ext cx="2889173" cy="216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106767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" grpId="0" build="p" bldLvl="5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6 d’s: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382722" y="1181690"/>
            <a:ext cx="59669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dirty="0"/>
              <a:t>No  </a:t>
            </a:r>
            <a:r>
              <a:rPr lang="nl-NL" sz="3000" dirty="0" smtClean="0"/>
              <a:t>Driving</a:t>
            </a:r>
            <a:endParaRPr lang="nl-NL" sz="3000" dirty="0"/>
          </a:p>
          <a:p>
            <a:r>
              <a:rPr lang="nl-NL" sz="3000" dirty="0"/>
              <a:t>No  </a:t>
            </a:r>
            <a:r>
              <a:rPr lang="nl-NL" sz="3000" dirty="0" smtClean="0"/>
              <a:t>Drinking</a:t>
            </a:r>
            <a:endParaRPr lang="nl-NL" sz="3000" dirty="0"/>
          </a:p>
          <a:p>
            <a:r>
              <a:rPr lang="nl-NL" sz="3000" dirty="0"/>
              <a:t>No  </a:t>
            </a:r>
            <a:r>
              <a:rPr lang="nl-NL" sz="3000" dirty="0" smtClean="0"/>
              <a:t>Dating</a:t>
            </a:r>
            <a:endParaRPr lang="nl-NL" sz="3000" dirty="0"/>
          </a:p>
          <a:p>
            <a:r>
              <a:rPr lang="nl-NL" sz="3000" dirty="0"/>
              <a:t>No  </a:t>
            </a:r>
            <a:r>
              <a:rPr lang="nl-NL" sz="3000" dirty="0" smtClean="0"/>
              <a:t>Drugs</a:t>
            </a:r>
          </a:p>
          <a:p>
            <a:r>
              <a:rPr lang="nl-NL" sz="3000" dirty="0" smtClean="0"/>
              <a:t>No decorating body</a:t>
            </a:r>
          </a:p>
          <a:p>
            <a:r>
              <a:rPr lang="nl-NL" sz="3000" dirty="0" smtClean="0"/>
              <a:t>No downloading Pornography</a:t>
            </a:r>
            <a:endParaRPr lang="nl-NL" sz="3000" dirty="0"/>
          </a:p>
        </p:txBody>
      </p:sp>
    </p:spTree>
    <p:extLst>
      <p:ext uri="{BB962C8B-B14F-4D97-AF65-F5344CB8AC3E}">
        <p14:creationId xmlns:p14="http://schemas.microsoft.com/office/powerpoint/2010/main" val="1646137722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972904" y="698526"/>
            <a:ext cx="5100145" cy="228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nl-NL" sz="27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Zomerkampen</a:t>
            </a:r>
            <a:r>
              <a:rPr lang="nl-NL" sz="135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nl-NL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het buitenland</a:t>
            </a:r>
            <a:r>
              <a:rPr lang="nl-NL" sz="135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nl-NL" sz="135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nl-NL" sz="27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 houdt dat in?</a:t>
            </a:r>
          </a:p>
          <a:p>
            <a:endParaRPr lang="nl-NL" sz="2700" dirty="0">
              <a:solidFill>
                <a:srgbClr val="FFFF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1350" dirty="0">
                <a:solidFill>
                  <a:schemeClr val="bg1"/>
                </a:solidFill>
              </a:rPr>
              <a:t> 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nl-NL" sz="135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Afbeeldingsresultaat voor rotary youth exchange is more than you think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909" y="1443071"/>
            <a:ext cx="2976176" cy="3309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663946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616353" y="2475626"/>
            <a:ext cx="7908402" cy="1838838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30478" y="2723439"/>
            <a:ext cx="8080151" cy="1126995"/>
          </a:xfrm>
        </p:spPr>
        <p:txBody>
          <a:bodyPr>
            <a:normAutofit/>
          </a:bodyPr>
          <a:lstStyle/>
          <a:p>
            <a:pPr algn="ctr"/>
            <a:r>
              <a:rPr lang="nl-NL" sz="3200" dirty="0" smtClean="0"/>
              <a:t>Overzicht van het totale aanbod      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473825" y="979355"/>
            <a:ext cx="8167648" cy="1231118"/>
          </a:xfrm>
          <a:prstGeom prst="rect">
            <a:avLst/>
          </a:prstGeom>
        </p:spPr>
        <p:txBody>
          <a:bodyPr vert="horz" wrap="none" lIns="68580" tIns="34290" rIns="68580" bIns="3429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7200" dirty="0"/>
              <a:t>Rotary </a:t>
            </a:r>
            <a:r>
              <a:rPr lang="nl-NL" sz="7200" dirty="0" smtClean="0"/>
              <a:t>Jeugdzaken</a:t>
            </a:r>
            <a:endParaRPr lang="nl-NL" sz="7200" dirty="0"/>
          </a:p>
        </p:txBody>
      </p:sp>
    </p:spTree>
    <p:extLst>
      <p:ext uri="{BB962C8B-B14F-4D97-AF65-F5344CB8AC3E}">
        <p14:creationId xmlns:p14="http://schemas.microsoft.com/office/powerpoint/2010/main" val="2560846453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82722" y="735477"/>
            <a:ext cx="8761278" cy="3817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nl-NL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Procedure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nl-N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Door de buitenlandse organisator worden </a:t>
            </a:r>
            <a:r>
              <a:rPr lang="nl-NL" sz="1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uitnodigingen </a:t>
            </a:r>
            <a:r>
              <a:rPr lang="nl-N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aan de </a:t>
            </a:r>
            <a:r>
              <a:rPr lang="nl-NL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coördinator (van </a:t>
            </a:r>
            <a:r>
              <a:rPr lang="nl-N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MDJC (= de landelijke Rotary Jeugduitwisseling organisatie) gestuurd om een jongen of meisje van een bepaalde leeftijd </a:t>
            </a:r>
            <a:r>
              <a:rPr lang="nl-NL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èn</a:t>
            </a:r>
            <a:r>
              <a:rPr lang="nl-N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een speciale periode aan hun Camp  te laten deelnemen. Deze uitnodigingen worden, zodra deze worden ontvangen, </a:t>
            </a:r>
            <a:r>
              <a:rPr lang="nl-NL" sz="1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 deze site geplaatst ter </a:t>
            </a:r>
            <a:r>
              <a:rPr lang="nl-N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 en treft U deze op de site aan vanaf half januari t/m begin mei. Dus hier vindt u steeds het meest </a:t>
            </a:r>
            <a:r>
              <a:rPr lang="nl-NL" sz="1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actuele aanbod </a:t>
            </a:r>
            <a:r>
              <a:rPr lang="nl-N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 de Camps uit de deelnemende landen. Je kunt de coördinator direct laten weten als je interesse hebt deel te nemen aan een bepaald Camp. </a:t>
            </a:r>
            <a:r>
              <a:rPr lang="nl-NL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www.rotary.nl/yep  en www.rotaryyouthexchange.nl</a:t>
            </a:r>
            <a:endParaRPr lang="nl-N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nl-N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Aanmelding is mogelijk vanaf november d.m.v. een formulier dat u hier kunt downloaden, invullen, scannen en digitaal versturen naar: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nl-N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Zomerkamp@Rotaryyouthexchange.nl</a:t>
            </a:r>
            <a:endParaRPr lang="nl-N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nl-NL" sz="13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nl-NL" sz="13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808600803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97394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726324" y="961697"/>
            <a:ext cx="7062952" cy="3100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350" u="sng" dirty="0"/>
              <a:t>De kosten:</a:t>
            </a:r>
          </a:p>
          <a:p>
            <a:endParaRPr lang="nl-NL" sz="1350" dirty="0"/>
          </a:p>
          <a:p>
            <a:r>
              <a:rPr lang="nl-NL" sz="1350" dirty="0"/>
              <a:t>De reis</a:t>
            </a:r>
          </a:p>
          <a:p>
            <a:endParaRPr lang="nl-NL" sz="1350" dirty="0"/>
          </a:p>
          <a:p>
            <a:r>
              <a:rPr lang="nl-NL" sz="1350" dirty="0"/>
              <a:t>Inschrijfgeld €100</a:t>
            </a:r>
          </a:p>
          <a:p>
            <a:endParaRPr lang="nl-NL" sz="2000" dirty="0"/>
          </a:p>
          <a:p>
            <a:r>
              <a:rPr lang="nl-NL" sz="1350" dirty="0"/>
              <a:t>Eigen bijdrage per zomerkamp verschillend</a:t>
            </a:r>
          </a:p>
          <a:p>
            <a:endParaRPr lang="nl-NL" sz="1350" dirty="0"/>
          </a:p>
          <a:p>
            <a:r>
              <a:rPr lang="nl-NL" sz="1350" dirty="0"/>
              <a:t>Soms extra verzekering</a:t>
            </a:r>
          </a:p>
          <a:p>
            <a:endParaRPr lang="nl-NL" sz="1350" dirty="0"/>
          </a:p>
          <a:p>
            <a:r>
              <a:rPr lang="nl-NL" sz="1350" dirty="0"/>
              <a:t>Zakgeld</a:t>
            </a:r>
          </a:p>
          <a:p>
            <a:endParaRPr lang="nl-NL" sz="1350" dirty="0"/>
          </a:p>
          <a:p>
            <a:endParaRPr lang="nl-NL" sz="1350" dirty="0"/>
          </a:p>
          <a:p>
            <a:r>
              <a:rPr lang="nl-NL" sz="1350" dirty="0"/>
              <a:t>Voor de eigen Rotaryclub geen kosten!</a:t>
            </a:r>
          </a:p>
        </p:txBody>
      </p:sp>
    </p:spTree>
    <p:extLst>
      <p:ext uri="{BB962C8B-B14F-4D97-AF65-F5344CB8AC3E}">
        <p14:creationId xmlns:p14="http://schemas.microsoft.com/office/powerpoint/2010/main" val="3601370221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85" y="496614"/>
            <a:ext cx="8683675" cy="378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051600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22" y="1474994"/>
            <a:ext cx="2504395" cy="206244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589" y="1701920"/>
            <a:ext cx="5285939" cy="323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025534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363" y="559077"/>
            <a:ext cx="9444989" cy="349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723803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967869" y="636224"/>
            <a:ext cx="79062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100" dirty="0"/>
              <a:t>Daarna is het invullen van het </a:t>
            </a:r>
            <a:r>
              <a:rPr lang="nl-NL" sz="2100" u="sng" dirty="0"/>
              <a:t>Application Form (</a:t>
            </a:r>
            <a:r>
              <a:rPr lang="nl-NL" sz="2100" u="sng" dirty="0">
                <a:solidFill>
                  <a:srgbClr val="FF0000"/>
                </a:solidFill>
              </a:rPr>
              <a:t>het AF</a:t>
            </a:r>
            <a:r>
              <a:rPr lang="nl-NL" sz="2100" u="sng" dirty="0"/>
              <a:t>) </a:t>
            </a:r>
            <a:r>
              <a:rPr lang="nl-NL" sz="2100" dirty="0"/>
              <a:t>vereist.</a:t>
            </a:r>
          </a:p>
          <a:p>
            <a:r>
              <a:rPr lang="nl-NL" sz="2100" dirty="0"/>
              <a:t>Dit dient compleet te worden ingevuld, met handtekeningen van de Rotaryclub (Sponsorclub), op blz</a:t>
            </a:r>
            <a:r>
              <a:rPr lang="nl-NL" sz="2100" dirty="0" smtClean="0"/>
              <a:t>. 7  </a:t>
            </a:r>
            <a:r>
              <a:rPr lang="nl-NL" sz="2100" dirty="0"/>
              <a:t>en een pasfoto.</a:t>
            </a:r>
          </a:p>
          <a:p>
            <a:r>
              <a:rPr lang="nl-NL" sz="2100" dirty="0"/>
              <a:t>Het totaal scannen en als een </a:t>
            </a:r>
            <a:r>
              <a:rPr lang="nl-NL" sz="2100" u="sng" dirty="0"/>
              <a:t>enkel</a:t>
            </a:r>
            <a:r>
              <a:rPr lang="nl-NL" sz="2100" dirty="0"/>
              <a:t> document ( als PDF uploaden) naar </a:t>
            </a:r>
            <a:r>
              <a:rPr lang="nl-NL" sz="2100" dirty="0" smtClean="0"/>
              <a:t>de co</a:t>
            </a:r>
            <a:r>
              <a:rPr lang="nl-NL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</a:t>
            </a:r>
            <a:r>
              <a:rPr lang="nl-NL" sz="2100" dirty="0" smtClean="0"/>
              <a:t>rdinator  </a:t>
            </a:r>
            <a:r>
              <a:rPr lang="nl-NL" sz="2100" dirty="0"/>
              <a:t>mailen.</a:t>
            </a:r>
          </a:p>
          <a:p>
            <a:r>
              <a:rPr lang="nl-NL" sz="2100" dirty="0" smtClean="0"/>
              <a:t>Dit is nodig </a:t>
            </a:r>
            <a:r>
              <a:rPr lang="nl-NL" sz="2100" dirty="0"/>
              <a:t>om de kandidaat in het buitenland aan te melden.</a:t>
            </a:r>
          </a:p>
          <a:p>
            <a:endParaRPr lang="nl-NL" sz="2100" dirty="0"/>
          </a:p>
          <a:p>
            <a:r>
              <a:rPr lang="nl-NL" sz="2100" dirty="0"/>
              <a:t>Volgorde van aanmelding plus voldoen van het inschrijfgeld is bepalend…</a:t>
            </a:r>
          </a:p>
        </p:txBody>
      </p:sp>
    </p:spTree>
    <p:extLst>
      <p:ext uri="{BB962C8B-B14F-4D97-AF65-F5344CB8AC3E}">
        <p14:creationId xmlns:p14="http://schemas.microsoft.com/office/powerpoint/2010/main" val="3510668866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fbeeldingsresultaat voor rotary youth exchange is more than you think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47" y="82869"/>
            <a:ext cx="2910363" cy="2910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470" y="1016197"/>
            <a:ext cx="4836319" cy="3627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070848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957" y="1798304"/>
            <a:ext cx="3670031" cy="2759422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50" y="272669"/>
            <a:ext cx="4245662" cy="374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18225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750319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593046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544" y="415026"/>
            <a:ext cx="5978469" cy="445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667668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 flipV="1">
            <a:off x="1908673" y="1685580"/>
            <a:ext cx="56268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dirty="0"/>
              <a:t>Dank voor uw aandacht…!</a:t>
            </a:r>
          </a:p>
        </p:txBody>
      </p:sp>
    </p:spTree>
    <p:extLst>
      <p:ext uri="{BB962C8B-B14F-4D97-AF65-F5344CB8AC3E}">
        <p14:creationId xmlns:p14="http://schemas.microsoft.com/office/powerpoint/2010/main" val="230839005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2761385" y="694827"/>
            <a:ext cx="3885038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350" dirty="0"/>
              <a:t>https://www.youtube.com/watch?v=VMCeWu2_Lv0</a:t>
            </a:r>
          </a:p>
        </p:txBody>
      </p:sp>
      <p:pic>
        <p:nvPicPr>
          <p:cNvPr id="4" name="VMCeWu2_Lv0"/>
          <p:cNvPicPr>
            <a:picLocks noRot="1"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78661" y="1569905"/>
            <a:ext cx="4782684" cy="269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498782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172095" y="-466790"/>
            <a:ext cx="5607077" cy="4924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endParaRPr lang="nl-NL" sz="13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nl-NL" sz="13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nl-NL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AGENDA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nl-N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</a:p>
          <a:p>
            <a:pPr marL="257175" indent="-257175">
              <a:lnSpc>
                <a:spcPct val="107000"/>
              </a:lnSpc>
              <a:buFont typeface="+mj-lt"/>
              <a:buAutoNum type="arabicPeriod"/>
            </a:pPr>
            <a:r>
              <a:rPr lang="nl-N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Huishoudelijke zaken</a:t>
            </a:r>
          </a:p>
          <a:p>
            <a:pPr marL="257175" indent="-257175">
              <a:lnSpc>
                <a:spcPct val="107000"/>
              </a:lnSpc>
              <a:buFont typeface="+mj-lt"/>
              <a:buAutoNum type="arabicPeriod"/>
            </a:pPr>
            <a:r>
              <a:rPr lang="nl-N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Fifth avenue en MDJC</a:t>
            </a:r>
          </a:p>
          <a:p>
            <a:pPr marL="257175" indent="-257175">
              <a:lnSpc>
                <a:spcPct val="107000"/>
              </a:lnSpc>
              <a:buFont typeface="+mj-lt"/>
              <a:buAutoNum type="arabicPeriod"/>
            </a:pPr>
            <a:r>
              <a:rPr lang="nl-N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Doel van jeugduitwisseling</a:t>
            </a:r>
          </a:p>
          <a:p>
            <a:pPr marL="257175" indent="-257175">
              <a:lnSpc>
                <a:spcPct val="107000"/>
              </a:lnSpc>
              <a:buFont typeface="+mj-lt"/>
              <a:buAutoNum type="arabicPeriod"/>
            </a:pPr>
            <a:r>
              <a:rPr lang="nl-NL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Short Term</a:t>
            </a:r>
          </a:p>
          <a:p>
            <a:pPr>
              <a:lnSpc>
                <a:spcPct val="107000"/>
              </a:lnSpc>
            </a:pPr>
            <a:r>
              <a:rPr lang="nl-NL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*Family to family</a:t>
            </a:r>
            <a:endParaRPr lang="nl-NL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nl-NL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*  Zomerkampen </a:t>
            </a:r>
            <a:r>
              <a:rPr lang="nl-N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NL, </a:t>
            </a:r>
            <a:r>
              <a:rPr lang="nl-NL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inbound</a:t>
            </a:r>
            <a:endParaRPr lang="nl-NL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nl-N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*  Zomerkampen outbound</a:t>
            </a:r>
            <a:endParaRPr lang="nl-NL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nl-NL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Presentaties live of video</a:t>
            </a:r>
            <a:endParaRPr lang="nl-NL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nl-N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De Website: www.rotary.nl/yep</a:t>
            </a:r>
          </a:p>
          <a:p>
            <a:pPr>
              <a:lnSpc>
                <a:spcPct val="107000"/>
              </a:lnSpc>
            </a:pPr>
            <a:r>
              <a:rPr lang="nl-NL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Samen </a:t>
            </a:r>
            <a:r>
              <a:rPr lang="nl-N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 laptop of tablet registreren/ AF invullen</a:t>
            </a:r>
          </a:p>
        </p:txBody>
      </p:sp>
    </p:spTree>
    <p:extLst>
      <p:ext uri="{BB962C8B-B14F-4D97-AF65-F5344CB8AC3E}">
        <p14:creationId xmlns:p14="http://schemas.microsoft.com/office/powerpoint/2010/main" val="1646514809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565264" y="523702"/>
            <a:ext cx="798021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/>
              <a:t>Youth Service</a:t>
            </a:r>
            <a:endParaRPr lang="nl-NL" sz="2000" dirty="0"/>
          </a:p>
          <a:p>
            <a:endParaRPr lang="nl-NL" sz="1600" dirty="0"/>
          </a:p>
          <a:p>
            <a:r>
              <a:rPr lang="nl-NL" sz="1600" dirty="0"/>
              <a:t>Doel van  internationale jeugduitwisseling:</a:t>
            </a:r>
          </a:p>
          <a:p>
            <a:endParaRPr lang="nl-NL" sz="1600" dirty="0"/>
          </a:p>
          <a:p>
            <a:r>
              <a:rPr lang="nl-NL" sz="1600" dirty="0"/>
              <a:t>Bevorderen van wederzijds begrip en vriendschap tussen jongeren uit verschillende landen</a:t>
            </a:r>
          </a:p>
          <a:p>
            <a:endParaRPr lang="nl-NL" sz="1600" dirty="0"/>
          </a:p>
          <a:p>
            <a:r>
              <a:rPr lang="nl-NL" sz="1600" dirty="0"/>
              <a:t>Specifiek bij zomerkampen:</a:t>
            </a:r>
          </a:p>
          <a:p>
            <a:endParaRPr lang="nl-NL" sz="1600" dirty="0"/>
          </a:p>
          <a:p>
            <a:r>
              <a:rPr lang="nl-NL" sz="1600" dirty="0"/>
              <a:t>Deelname aan een groepsactiviteit met als doel kennis te maken met jonge mensen uit andere </a:t>
            </a:r>
            <a:r>
              <a:rPr lang="nl-NL" sz="1600" dirty="0" smtClean="0"/>
              <a:t>landen </a:t>
            </a:r>
            <a:r>
              <a:rPr lang="nl-NL" sz="1600" dirty="0"/>
              <a:t>om de cultuur van een land waar men verblijft en dat van de andere deelnemers te leren kennen.</a:t>
            </a:r>
          </a:p>
        </p:txBody>
      </p:sp>
    </p:spTree>
    <p:extLst>
      <p:ext uri="{BB962C8B-B14F-4D97-AF65-F5344CB8AC3E}">
        <p14:creationId xmlns:p14="http://schemas.microsoft.com/office/powerpoint/2010/main" val="2684929618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/>
          </p:cNvSpPr>
          <p:nvPr>
            <p:ph type="title"/>
          </p:nvPr>
        </p:nvSpPr>
        <p:spPr>
          <a:xfrm>
            <a:off x="1485900" y="205978"/>
            <a:ext cx="6172200" cy="857252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/>
            </a:pPr>
            <a:r>
              <a:rPr lang="nl-NL" sz="3600" dirty="0" smtClean="0"/>
              <a:t>Rotary </a:t>
            </a:r>
            <a:r>
              <a:rPr sz="3600" dirty="0" smtClean="0"/>
              <a:t>Youth </a:t>
            </a:r>
            <a:r>
              <a:rPr sz="3600" dirty="0"/>
              <a:t>Programs</a:t>
            </a:r>
          </a:p>
        </p:txBody>
      </p:sp>
      <p:sp>
        <p:nvSpPr>
          <p:cNvPr id="210" name="Shape 210"/>
          <p:cNvSpPr>
            <a:spLocks noGrp="1"/>
          </p:cNvSpPr>
          <p:nvPr>
            <p:ph type="body" idx="1"/>
          </p:nvPr>
        </p:nvSpPr>
        <p:spPr>
          <a:xfrm>
            <a:off x="1485900" y="1200152"/>
            <a:ext cx="5678388" cy="3394472"/>
          </a:xfrm>
          <a:prstGeom prst="rect">
            <a:avLst/>
          </a:prstGeom>
        </p:spPr>
        <p:txBody>
          <a:bodyPr/>
          <a:lstStyle/>
          <a:p>
            <a:pPr marL="0" indent="0" defTabSz="534923">
              <a:spcBef>
                <a:spcPts val="375"/>
              </a:spcBef>
              <a:buNone/>
              <a:defRPr sz="1800"/>
            </a:pPr>
            <a:endParaRPr b="1" i="1" dirty="0"/>
          </a:p>
          <a:p>
            <a:pPr marL="400050" indent="-400050" defTabSz="534923">
              <a:spcBef>
                <a:spcPts val="375"/>
              </a:spcBef>
              <a:defRPr sz="1800"/>
            </a:pPr>
            <a:r>
              <a:rPr b="1" i="1" dirty="0" smtClean="0"/>
              <a:t>Vlieland</a:t>
            </a:r>
            <a:r>
              <a:rPr lang="en-US" b="1" i="1" dirty="0" smtClean="0"/>
              <a:t> </a:t>
            </a:r>
            <a:r>
              <a:rPr b="1" i="1" dirty="0" smtClean="0"/>
              <a:t>kamp</a:t>
            </a:r>
            <a:r>
              <a:rPr lang="nl-NL" b="1" i="1" dirty="0" smtClean="0"/>
              <a:t> </a:t>
            </a:r>
            <a:r>
              <a:rPr lang="nl-NL" b="1" i="1" dirty="0"/>
              <a:t>NL</a:t>
            </a:r>
            <a:endParaRPr b="1" i="1" dirty="0"/>
          </a:p>
          <a:p>
            <a:pPr marL="400050" indent="-400050" defTabSz="534923">
              <a:spcBef>
                <a:spcPts val="375"/>
              </a:spcBef>
              <a:defRPr sz="1800"/>
            </a:pPr>
            <a:r>
              <a:rPr b="1" i="1" dirty="0"/>
              <a:t>RYLA</a:t>
            </a:r>
            <a:r>
              <a:rPr lang="nl-NL" b="1" i="1" dirty="0"/>
              <a:t> </a:t>
            </a:r>
            <a:r>
              <a:rPr lang="nl-NL" b="1" i="1" dirty="0" smtClean="0"/>
              <a:t> </a:t>
            </a:r>
            <a:r>
              <a:rPr lang="nl-NL" b="1" i="1" dirty="0"/>
              <a:t>/ Vocational</a:t>
            </a:r>
            <a:endParaRPr b="1" i="1" dirty="0"/>
          </a:p>
          <a:p>
            <a:pPr marL="400050" indent="-400050" defTabSz="534923">
              <a:spcBef>
                <a:spcPts val="375"/>
              </a:spcBef>
              <a:defRPr sz="1800"/>
            </a:pPr>
            <a:r>
              <a:rPr b="1" i="1" dirty="0"/>
              <a:t>Rotaract </a:t>
            </a:r>
            <a:r>
              <a:rPr lang="nl-NL" b="1" i="1" dirty="0"/>
              <a:t>/ </a:t>
            </a:r>
            <a:r>
              <a:rPr b="1" i="1" dirty="0"/>
              <a:t>Interact</a:t>
            </a:r>
            <a:r>
              <a:rPr lang="nl-NL" b="1" i="1" dirty="0"/>
              <a:t> (Regionaal)</a:t>
            </a:r>
            <a:endParaRPr b="1" i="1" dirty="0"/>
          </a:p>
          <a:p>
            <a:pPr marL="400050" indent="-400050" defTabSz="534923">
              <a:spcBef>
                <a:spcPts val="375"/>
              </a:spcBef>
              <a:defRPr sz="1800"/>
            </a:pPr>
            <a:r>
              <a:rPr b="1" i="1" dirty="0"/>
              <a:t>Step</a:t>
            </a:r>
            <a:r>
              <a:rPr lang="nl-NL" b="1" i="1" dirty="0"/>
              <a:t> (NL- MDJC)</a:t>
            </a:r>
          </a:p>
          <a:p>
            <a:pPr marL="730703" lvl="1" indent="-400050" defTabSz="534923">
              <a:defRPr sz="1800"/>
            </a:pPr>
            <a:r>
              <a:rPr lang="nl-NL" sz="2100" b="1" i="1" dirty="0"/>
              <a:t>Family to Family (F2F)</a:t>
            </a:r>
          </a:p>
          <a:p>
            <a:pPr marL="730703" lvl="1" indent="-400050" defTabSz="534923">
              <a:defRPr sz="1800"/>
            </a:pPr>
            <a:r>
              <a:rPr lang="nl-NL" sz="2100" b="1" i="1" dirty="0"/>
              <a:t>Summercamps</a:t>
            </a:r>
            <a:endParaRPr sz="2100" b="1" i="1" dirty="0"/>
          </a:p>
          <a:p>
            <a:pPr marL="400050" indent="-400050" defTabSz="534923">
              <a:spcBef>
                <a:spcPts val="375"/>
              </a:spcBef>
              <a:defRPr sz="1800"/>
            </a:pPr>
            <a:r>
              <a:rPr b="1" i="1" dirty="0" smtClean="0"/>
              <a:t>Jaaruitwisseling</a:t>
            </a:r>
            <a:r>
              <a:rPr lang="nl-NL" b="1" i="1" dirty="0" smtClean="0"/>
              <a:t> </a:t>
            </a:r>
            <a:r>
              <a:rPr lang="nl-NL" b="1" i="1" dirty="0"/>
              <a:t>(NL-MDJC)</a:t>
            </a:r>
            <a:endParaRPr b="1" i="1" dirty="0"/>
          </a:p>
          <a:p>
            <a:pPr marL="400050" indent="-400050" defTabSz="534923">
              <a:spcBef>
                <a:spcPts val="375"/>
              </a:spcBef>
              <a:defRPr sz="1800"/>
            </a:pPr>
            <a:r>
              <a:rPr b="1" i="1" dirty="0"/>
              <a:t>NGE</a:t>
            </a:r>
            <a:r>
              <a:rPr lang="nl-NL" b="1" i="1" dirty="0"/>
              <a:t> </a:t>
            </a:r>
            <a:endParaRPr lang="nl-NL" b="1" i="1" dirty="0" smtClean="0"/>
          </a:p>
          <a:p>
            <a:pPr marL="400050" indent="-400050" defTabSz="534923">
              <a:spcBef>
                <a:spcPts val="375"/>
              </a:spcBef>
              <a:defRPr sz="1800"/>
            </a:pPr>
            <a:r>
              <a:rPr lang="nl-NL" b="1" i="1" dirty="0" smtClean="0"/>
              <a:t>JobXperience</a:t>
            </a:r>
            <a:endParaRPr b="1" i="1" dirty="0"/>
          </a:p>
        </p:txBody>
      </p:sp>
      <p:pic>
        <p:nvPicPr>
          <p:cNvPr id="211" name="image2.jpeg" descr="\\192.168.0.4\directie\ROTARY\Masterbrand-Signature\Masterbrand Signature\RotaryMBS_RGB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750523" y="4623979"/>
            <a:ext cx="1050863" cy="39484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03270644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7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2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25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2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" grpId="0" build="p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88233"/>
            <a:ext cx="9765899" cy="523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556574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047404" y="1429789"/>
            <a:ext cx="5652653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/>
              <a:t>Family to Family   (F2F)</a:t>
            </a:r>
          </a:p>
          <a:p>
            <a:endParaRPr lang="nl-NL" sz="2400" dirty="0"/>
          </a:p>
          <a:p>
            <a:r>
              <a:rPr lang="nl-NL" sz="2400" dirty="0" smtClean="0"/>
              <a:t>3 criteria voor match:</a:t>
            </a:r>
          </a:p>
          <a:p>
            <a:endParaRPr lang="nl-NL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smtClean="0"/>
              <a:t>Leeftijd 15-19 (verschil max 1 </a:t>
            </a:r>
            <a:r>
              <a:rPr lang="nl-NL" sz="2400" dirty="0" err="1" smtClean="0"/>
              <a:t>jr</a:t>
            </a:r>
            <a:r>
              <a:rPr lang="nl-NL" sz="240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smtClean="0"/>
              <a:t>Geslacht, m-m of j-j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smtClean="0"/>
              <a:t>Interesses</a:t>
            </a:r>
          </a:p>
          <a:p>
            <a:endParaRPr lang="nl-NL" sz="2400" dirty="0"/>
          </a:p>
          <a:p>
            <a:endParaRPr lang="nl-NL" sz="2400" dirty="0" smtClean="0"/>
          </a:p>
          <a:p>
            <a:endParaRPr lang="nl-NL" sz="2400" dirty="0"/>
          </a:p>
          <a:p>
            <a:endParaRPr lang="nl-NL" sz="2400" dirty="0" smtClean="0"/>
          </a:p>
          <a:p>
            <a:endParaRPr lang="nl-NL" sz="2400" dirty="0"/>
          </a:p>
          <a:p>
            <a:endParaRPr lang="nl-NL" sz="2400" dirty="0" smtClean="0"/>
          </a:p>
          <a:p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863156006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Afbeeldingsresultaat voor rotary youth exchange is more than you think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309812" y="-1028700"/>
            <a:ext cx="4071938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nl-NL" sz="1350"/>
          </a:p>
        </p:txBody>
      </p:sp>
      <p:sp>
        <p:nvSpPr>
          <p:cNvPr id="3" name="AutoShape 4" descr="Afbeeldingsresultaat voor rotary youth exchange is more than you think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424112" y="-914400"/>
            <a:ext cx="4071938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nl-NL" sz="1350"/>
          </a:p>
        </p:txBody>
      </p:sp>
      <p:pic>
        <p:nvPicPr>
          <p:cNvPr id="1030" name="Picture 6" descr="Afbeeldingsresultaat voor rotary youth exchange is more than you think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9587" y="-743638"/>
            <a:ext cx="10290265" cy="601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763560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iepte">
  <a:themeElements>
    <a:clrScheme name="Diepte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iept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iept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8968</TotalTime>
  <Words>678</Words>
  <Application>Microsoft Macintosh PowerPoint</Application>
  <PresentationFormat>Diavoorstelling (16:9)</PresentationFormat>
  <Paragraphs>140</Paragraphs>
  <Slides>32</Slides>
  <Notes>3</Notes>
  <HiddenSlides>1</HiddenSlides>
  <MMClips>1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32</vt:i4>
      </vt:variant>
    </vt:vector>
  </HeadingPairs>
  <TitlesOfParts>
    <vt:vector size="33" baseType="lpstr">
      <vt:lpstr>Diepte</vt:lpstr>
      <vt:lpstr>PowerPoint-presentatie</vt:lpstr>
      <vt:lpstr> </vt:lpstr>
      <vt:lpstr>PowerPoint-presentatie</vt:lpstr>
      <vt:lpstr>PowerPoint-presentatie</vt:lpstr>
      <vt:lpstr>PowerPoint-presentatie</vt:lpstr>
      <vt:lpstr>Rotary Youth Programs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Youth Service</vt:lpstr>
      <vt:lpstr>De 6 d’s: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subject/>
  <dc:creator>Frits</dc:creator>
  <cp:keywords/>
  <dc:description/>
  <cp:lastModifiedBy>Christine Barnhard-Kappetijn</cp:lastModifiedBy>
  <cp:revision>70</cp:revision>
  <dcterms:created xsi:type="dcterms:W3CDTF">2017-01-13T09:46:50Z</dcterms:created>
  <dcterms:modified xsi:type="dcterms:W3CDTF">2018-09-21T17:04:37Z</dcterms:modified>
  <cp:category/>
</cp:coreProperties>
</file>