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88" r:id="rId6"/>
    <p:sldId id="266" r:id="rId7"/>
    <p:sldId id="279" r:id="rId8"/>
    <p:sldId id="264" r:id="rId9"/>
    <p:sldId id="265" r:id="rId10"/>
    <p:sldId id="278" r:id="rId11"/>
    <p:sldId id="272" r:id="rId12"/>
    <p:sldId id="286" r:id="rId13"/>
    <p:sldId id="281" r:id="rId14"/>
    <p:sldId id="282" r:id="rId15"/>
    <p:sldId id="283" r:id="rId16"/>
    <p:sldId id="277" r:id="rId17"/>
    <p:sldId id="257" r:id="rId18"/>
    <p:sldId id="287" r:id="rId19"/>
    <p:sldId id="284" r:id="rId20"/>
    <p:sldId id="259" r:id="rId21"/>
    <p:sldId id="260" r:id="rId22"/>
    <p:sldId id="258" r:id="rId23"/>
    <p:sldId id="261" r:id="rId24"/>
    <p:sldId id="274" r:id="rId25"/>
    <p:sldId id="262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9BC7E-857C-4C75-B68F-F6D16EC113AB}" type="datetimeFigureOut">
              <a:rPr lang="nl-NL"/>
              <a:t>19-7-2015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E9AAE-3C10-4875-B441-E7E35BE9097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13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19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13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94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03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56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72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75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93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9AAE-3C10-4875-B441-E7E35BE90976}" type="slidenum">
              <a:rPr lang="nl-NL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5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71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5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63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8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6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8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10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66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14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5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959D-3D57-4898-A676-EDC178E05BE9}" type="datetimeFigureOut">
              <a:rPr lang="nl-NL" smtClean="0"/>
              <a:t>19-7-2015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7EB1-D901-4A01-85D5-4BB35E644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1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hyperlink" Target="http://mijn.burggolf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www.burggolf.nl/puntenwinkel-log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965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098" name="Picture 2" descr="http://www.flevum.nl/sites/default/files/cck/uploads/agenda/images/04/logo_burggol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59" y="1066800"/>
            <a:ext cx="4781682" cy="438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19" y="0"/>
            <a:ext cx="8498961" cy="5905500"/>
          </a:xfrm>
        </p:spPr>
      </p:pic>
    </p:spTree>
    <p:extLst>
      <p:ext uri="{BB962C8B-B14F-4D97-AF65-F5344CB8AC3E}">
        <p14:creationId xmlns:p14="http://schemas.microsoft.com/office/powerpoint/2010/main" val="27820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56" y="0"/>
            <a:ext cx="8463488" cy="5854700"/>
          </a:xfrm>
        </p:spPr>
      </p:pic>
    </p:spTree>
    <p:extLst>
      <p:ext uri="{BB962C8B-B14F-4D97-AF65-F5344CB8AC3E}">
        <p14:creationId xmlns:p14="http://schemas.microsoft.com/office/powerpoint/2010/main" val="3363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88461" y="52587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BurgGolf Banen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301582" y="2119227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Haverleij		Emmen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52" y="987541"/>
            <a:ext cx="4315296" cy="510411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282994" y="144920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Purmer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969876" y="2988774"/>
            <a:ext cx="56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Gendersteijn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St. Nyk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70660" y="4032362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Berendonck	Westerpark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3888460" y="596215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Westerpark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5" y="1232004"/>
            <a:ext cx="10058400" cy="44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98" y="841135"/>
            <a:ext cx="6696075" cy="4867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4" y="6372663"/>
            <a:ext cx="4612461" cy="44164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126857" y="6457069"/>
            <a:ext cx="2632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Part of the BurgGolf Group</a:t>
            </a:r>
            <a:endParaRPr lang="nl-NL" sz="1050" dirty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97" y="739677"/>
            <a:ext cx="5405675" cy="49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0"/>
            <a:ext cx="7359650" cy="588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76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5" y="299275"/>
            <a:ext cx="5887865" cy="288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71" y="2934898"/>
            <a:ext cx="5887865" cy="288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4" y="6372663"/>
            <a:ext cx="4612461" cy="44164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126857" y="6457069"/>
            <a:ext cx="2632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Part of the BurgGolf Group</a:t>
            </a:r>
            <a:endParaRPr lang="nl-N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66" y="682580"/>
            <a:ext cx="4315542" cy="288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66" y="1661374"/>
            <a:ext cx="4315542" cy="288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38" y="3101374"/>
            <a:ext cx="4315542" cy="288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4" y="6372663"/>
            <a:ext cx="4612461" cy="44164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126857" y="6457069"/>
            <a:ext cx="2632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Part of the BurgGolf Group</a:t>
            </a:r>
            <a:endParaRPr lang="nl-N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268256" y="42742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Mijn.burggolf.nl (geen www)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4" y="6372663"/>
            <a:ext cx="4612461" cy="44164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126857" y="6457069"/>
            <a:ext cx="2632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Part of the BurgGolf Group</a:t>
            </a:r>
            <a:endParaRPr lang="nl-NL" sz="1050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00" y="1008631"/>
            <a:ext cx="6935617" cy="48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73" y="258115"/>
            <a:ext cx="5845175" cy="5640387"/>
          </a:xfrm>
        </p:spPr>
      </p:pic>
    </p:spTree>
    <p:extLst>
      <p:ext uri="{BB962C8B-B14F-4D97-AF65-F5344CB8AC3E}">
        <p14:creationId xmlns:p14="http://schemas.microsoft.com/office/powerpoint/2010/main" val="3323347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9" y="611437"/>
            <a:ext cx="5394427" cy="3600000"/>
          </a:xfrm>
          <a:prstGeom prst="rect">
            <a:avLst/>
          </a:prstGeom>
        </p:spPr>
      </p:pic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46" y="2202289"/>
            <a:ext cx="5394427" cy="3600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620000" y="740226"/>
            <a:ext cx="44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Spaarpunten programma </a:t>
            </a:r>
          </a:p>
          <a:p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 leden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4" y="6372663"/>
            <a:ext cx="4612461" cy="441643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126857" y="6457069"/>
            <a:ext cx="2632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Part of the BurgGolf Group</a:t>
            </a:r>
            <a:endParaRPr lang="nl-N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888461" y="52587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GOLF ACADEMY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123950"/>
            <a:ext cx="9728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4" y="6372663"/>
            <a:ext cx="4612461" cy="441643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126857" y="6457069"/>
            <a:ext cx="2632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Part of the BurgGolf Group</a:t>
            </a:r>
            <a:endParaRPr lang="nl-NL" sz="1050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8" y="1596302"/>
            <a:ext cx="3647255" cy="32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888461" y="52587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MARKT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270">
            <a:off x="2744148" y="1594773"/>
            <a:ext cx="3006476" cy="4284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92" y="1537984"/>
            <a:ext cx="3006476" cy="4284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902">
            <a:off x="6295193" y="1537984"/>
            <a:ext cx="3006476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10" y="42204"/>
            <a:ext cx="8493487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888461" y="52587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Man/Vrouw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1174291"/>
            <a:ext cx="8667482" cy="43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888461" y="52587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Homecourse?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11" y="916875"/>
            <a:ext cx="9259910" cy="4435885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58447"/>
              </p:ext>
            </p:extLst>
          </p:nvPr>
        </p:nvGraphicFramePr>
        <p:xfrm>
          <a:off x="1637180" y="5501729"/>
          <a:ext cx="2600481" cy="29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Image" r:id="rId5" imgW="1331640" imgH="149040" progId="Photoshop.Image.13">
                  <p:embed/>
                </p:oleObj>
              </mc:Choice>
              <mc:Fallback>
                <p:oleObj name="Image" r:id="rId5" imgW="1331640" imgH="149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7180" y="5501729"/>
                        <a:ext cx="2600481" cy="29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71939"/>
              </p:ext>
            </p:extLst>
          </p:nvPr>
        </p:nvGraphicFramePr>
        <p:xfrm>
          <a:off x="5041435" y="5501729"/>
          <a:ext cx="2857739" cy="29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Image" r:id="rId7" imgW="1463040" imgH="149040" progId="Photoshop.Image.13">
                  <p:embed/>
                </p:oleObj>
              </mc:Choice>
              <mc:Fallback>
                <p:oleObj name="Image" r:id="rId7" imgW="1463040" imgH="149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1435" y="5501729"/>
                        <a:ext cx="2857739" cy="29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15477"/>
              </p:ext>
            </p:extLst>
          </p:nvPr>
        </p:nvGraphicFramePr>
        <p:xfrm>
          <a:off x="8331672" y="5501729"/>
          <a:ext cx="2795749" cy="29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Image" r:id="rId9" imgW="1432440" imgH="149040" progId="Photoshop.Image.13">
                  <p:embed/>
                </p:oleObj>
              </mc:Choice>
              <mc:Fallback>
                <p:oleObj name="Image" r:id="rId9" imgW="1432440" imgH="149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31672" y="5501729"/>
                        <a:ext cx="2795749" cy="29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6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88460" y="596215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Families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http://www.jupitercountryclub.com/wordpress/wp-content/uploads/2013/06/img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14" y="1771963"/>
            <a:ext cx="7109704" cy="31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88461" y="52587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Jonge mensen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://www.rsvpagency.co.za/Portals/165710/images/golf-and-business-network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99" y="2484311"/>
            <a:ext cx="38576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mensgolffun.com/wp-content/uploads/2013/08/womens-golf-clu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78" y="2484311"/>
            <a:ext cx="433915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88461" y="525876"/>
            <a:ext cx="44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05" y="776968"/>
            <a:ext cx="1809750" cy="1809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44" y="3739903"/>
            <a:ext cx="1964195" cy="18542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7541"/>
            <a:ext cx="3158924" cy="118835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644900"/>
            <a:ext cx="3888461" cy="218725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76" y="1332474"/>
            <a:ext cx="1485900" cy="188709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95" y="4678204"/>
            <a:ext cx="3530781" cy="92079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48" y="1576468"/>
            <a:ext cx="1873354" cy="17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F12A2D965434689FCE0CBBC5202E5" ma:contentTypeVersion="3" ma:contentTypeDescription="Een nieuw document maken." ma:contentTypeScope="" ma:versionID="871dd07ca44c1f85b09a62ec93b27927">
  <xsd:schema xmlns:xsd="http://www.w3.org/2001/XMLSchema" xmlns:xs="http://www.w3.org/2001/XMLSchema" xmlns:p="http://schemas.microsoft.com/office/2006/metadata/properties" xmlns:ns2="fa40b4d4-ee5a-42b6-8da4-a826d5933336" targetNamespace="http://schemas.microsoft.com/office/2006/metadata/properties" ma:root="true" ma:fieldsID="59028b07803cc71497c402a984bdd68d" ns2:_="">
    <xsd:import namespace="fa40b4d4-ee5a-42b6-8da4-a826d59333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0b4d4-ee5a-42b6-8da4-a826d59333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40b4d4-ee5a-42b6-8da4-a826d5933336">
      <UserInfo>
        <DisplayName>Hidde Verschuur -  De Haverleij</DisplayName>
        <AccountId>156</AccountId>
        <AccountType/>
      </UserInfo>
      <UserInfo>
        <DisplayName>Henk-Jan de Boer - BurgGolf</DisplayName>
        <AccountId>27</AccountId>
        <AccountType/>
      </UserInfo>
      <UserInfo>
        <DisplayName>Events -  BurgGolf Shop De Haverleij</DisplayName>
        <AccountId>90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7E93818-A4D9-4CE7-AF27-776D9D221F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AEF7C4-5BCB-4155-8996-01D21C8B0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0b4d4-ee5a-42b6-8da4-a826d59333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0ED906-8CCD-48B4-B08B-46D8F2120E4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a40b4d4-ee5a-42b6-8da4-a826d5933336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70</Words>
  <Application>Microsoft Office PowerPoint</Application>
  <PresentationFormat>Breedbeeld</PresentationFormat>
  <Paragraphs>32</Paragraphs>
  <Slides>22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Image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Fromme</dc:creator>
  <cp:lastModifiedBy>Sabine</cp:lastModifiedBy>
  <cp:revision>100</cp:revision>
  <dcterms:created xsi:type="dcterms:W3CDTF">2015-02-24T12:21:39Z</dcterms:created>
  <dcterms:modified xsi:type="dcterms:W3CDTF">2015-07-19T11:02:06Z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0x010100DF1F12A2D965434689FCE0CBBC5202E5</vt:lpwstr>
  </property>
</Properties>
</file>