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0" r:id="rId16"/>
    <p:sldId id="271" r:id="rId17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7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58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14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8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9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3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28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63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7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9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FF11-624C-4FDB-9C58-0D161E0E9822}" type="datetimeFigureOut">
              <a:rPr lang="nl-NL" smtClean="0"/>
              <a:t>22-4-2015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C16A-44B6-4CA6-ADB4-68F04B9D4E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Plantage</a:t>
            </a:r>
            <a:r>
              <a:rPr lang="en-US" dirty="0" smtClean="0"/>
              <a:t> De Hoop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Woensdag</a:t>
            </a:r>
            <a:r>
              <a:rPr lang="en-US" smtClean="0"/>
              <a:t> 8 April </a:t>
            </a:r>
            <a:r>
              <a:rPr lang="en-US" dirty="0" smtClean="0"/>
              <a:t>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96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van </a:t>
            </a:r>
            <a:r>
              <a:rPr lang="en-US" dirty="0" err="1" smtClean="0"/>
              <a:t>aanpak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Ondernemen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aktiviteiten</a:t>
            </a:r>
            <a:endParaRPr lang="en-US" dirty="0" smtClean="0"/>
          </a:p>
          <a:p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mobiliseren</a:t>
            </a:r>
            <a:r>
              <a:rPr lang="en-US" dirty="0" smtClean="0"/>
              <a:t>(In Ned </a:t>
            </a:r>
            <a:r>
              <a:rPr lang="en-US" dirty="0" err="1" smtClean="0"/>
              <a:t>en</a:t>
            </a:r>
            <a:r>
              <a:rPr lang="en-US" dirty="0" smtClean="0"/>
              <a:t> in Suriname)</a:t>
            </a:r>
          </a:p>
          <a:p>
            <a:r>
              <a:rPr lang="en-US" dirty="0" err="1" smtClean="0"/>
              <a:t>Fam</a:t>
            </a:r>
            <a:r>
              <a:rPr lang="en-US" dirty="0" smtClean="0"/>
              <a:t> </a:t>
            </a:r>
            <a:r>
              <a:rPr lang="en-US" dirty="0" err="1" smtClean="0"/>
              <a:t>stamboom</a:t>
            </a:r>
            <a:r>
              <a:rPr lang="en-US" dirty="0" smtClean="0"/>
              <a:t> in </a:t>
            </a:r>
            <a:r>
              <a:rPr lang="en-US" dirty="0" err="1" smtClean="0"/>
              <a:t>kaart</a:t>
            </a:r>
            <a:r>
              <a:rPr lang="en-US" dirty="0" smtClean="0"/>
              <a:t> </a:t>
            </a:r>
            <a:r>
              <a:rPr lang="en-US" dirty="0" err="1" smtClean="0"/>
              <a:t>gebracht</a:t>
            </a:r>
            <a:endParaRPr lang="en-US" dirty="0" smtClean="0"/>
          </a:p>
          <a:p>
            <a:r>
              <a:rPr lang="en-US" dirty="0" err="1" smtClean="0"/>
              <a:t>Oprichting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stichting</a:t>
            </a:r>
            <a:r>
              <a:rPr lang="en-US" dirty="0" smtClean="0"/>
              <a:t> in Suriname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installeren</a:t>
            </a:r>
            <a:r>
              <a:rPr lang="en-US" dirty="0" smtClean="0"/>
              <a:t> </a:t>
            </a:r>
            <a:r>
              <a:rPr lang="en-US" dirty="0" err="1" smtClean="0"/>
              <a:t>stichtingsbestuur</a:t>
            </a:r>
            <a:endParaRPr lang="en-US" dirty="0" smtClean="0"/>
          </a:p>
          <a:p>
            <a:r>
              <a:rPr lang="en-US" dirty="0" err="1" smtClean="0"/>
              <a:t>Verkennen</a:t>
            </a:r>
            <a:r>
              <a:rPr lang="en-US" dirty="0" smtClean="0"/>
              <a:t> van </a:t>
            </a:r>
            <a:r>
              <a:rPr lang="en-US" dirty="0" err="1" smtClean="0"/>
              <a:t>mogelijkheden</a:t>
            </a:r>
            <a:r>
              <a:rPr lang="en-US" dirty="0" smtClean="0"/>
              <a:t> van de </a:t>
            </a:r>
            <a:r>
              <a:rPr lang="en-US" dirty="0" err="1" smtClean="0"/>
              <a:t>plantage</a:t>
            </a:r>
            <a:endParaRPr lang="en-US" dirty="0" smtClean="0"/>
          </a:p>
          <a:p>
            <a:r>
              <a:rPr lang="en-US" dirty="0" err="1" smtClean="0"/>
              <a:t>Daartoe</a:t>
            </a:r>
            <a:r>
              <a:rPr lang="en-US" dirty="0" smtClean="0"/>
              <a:t> </a:t>
            </a:r>
            <a:r>
              <a:rPr lang="en-US" dirty="0" err="1" smtClean="0"/>
              <a:t>expedities</a:t>
            </a:r>
            <a:r>
              <a:rPr lang="en-US" dirty="0" smtClean="0"/>
              <a:t> </a:t>
            </a:r>
            <a:r>
              <a:rPr lang="en-US" dirty="0" err="1" smtClean="0"/>
              <a:t>ondernomen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plantage</a:t>
            </a:r>
            <a:endParaRPr lang="en-US" dirty="0" smtClean="0"/>
          </a:p>
          <a:p>
            <a:r>
              <a:rPr lang="en-US" dirty="0" err="1" smtClean="0"/>
              <a:t>Plantage</a:t>
            </a:r>
            <a:r>
              <a:rPr lang="en-US" dirty="0" smtClean="0"/>
              <a:t> </a:t>
            </a:r>
            <a:r>
              <a:rPr lang="en-US" dirty="0" err="1" smtClean="0"/>
              <a:t>grenzen</a:t>
            </a:r>
            <a:r>
              <a:rPr lang="en-US" dirty="0" smtClean="0"/>
              <a:t> </a:t>
            </a:r>
            <a:r>
              <a:rPr lang="en-US" dirty="0" err="1" smtClean="0"/>
              <a:t>opnieuw</a:t>
            </a:r>
            <a:r>
              <a:rPr lang="en-US" dirty="0" smtClean="0"/>
              <a:t> </a:t>
            </a:r>
            <a:r>
              <a:rPr lang="en-US" dirty="0" err="1" smtClean="0"/>
              <a:t>afbakenen</a:t>
            </a:r>
            <a:endParaRPr lang="en-US" dirty="0" smtClean="0"/>
          </a:p>
          <a:p>
            <a:r>
              <a:rPr lang="en-US" dirty="0" err="1" smtClean="0"/>
              <a:t>Financiele</a:t>
            </a:r>
            <a:r>
              <a:rPr lang="en-US" dirty="0"/>
              <a:t> </a:t>
            </a:r>
            <a:r>
              <a:rPr lang="en-US" dirty="0" smtClean="0"/>
              <a:t>pot </a:t>
            </a:r>
            <a:r>
              <a:rPr lang="en-US" dirty="0" err="1" smtClean="0"/>
              <a:t>instellen</a:t>
            </a:r>
            <a:r>
              <a:rPr lang="en-US" dirty="0" smtClean="0"/>
              <a:t> </a:t>
            </a:r>
            <a:r>
              <a:rPr lang="en-US" dirty="0" err="1" smtClean="0"/>
              <a:t>tbv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ondernemen</a:t>
            </a:r>
            <a:r>
              <a:rPr lang="en-US" dirty="0" smtClean="0"/>
              <a:t> </a:t>
            </a:r>
            <a:r>
              <a:rPr lang="en-US" dirty="0" err="1" smtClean="0"/>
              <a:t>aktiviteiten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plantage</a:t>
            </a:r>
            <a:endParaRPr lang="en-US" dirty="0" smtClean="0"/>
          </a:p>
          <a:p>
            <a:r>
              <a:rPr lang="en-US" dirty="0" err="1" smtClean="0"/>
              <a:t>Aanwijzen</a:t>
            </a:r>
            <a:r>
              <a:rPr lang="en-US" dirty="0" smtClean="0"/>
              <a:t> trekker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aanspreekpunt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r>
              <a:rPr lang="en-US" dirty="0" smtClean="0"/>
              <a:t> in Ned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0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activiteiten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trekker van </a:t>
            </a:r>
            <a:r>
              <a:rPr lang="en-US" dirty="0" err="1" smtClean="0"/>
              <a:t>afdeling</a:t>
            </a:r>
            <a:r>
              <a:rPr lang="en-US" dirty="0" smtClean="0"/>
              <a:t> Ned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Mobiliseren</a:t>
            </a:r>
            <a:r>
              <a:rPr lang="en-US" dirty="0" smtClean="0"/>
              <a:t> van de </a:t>
            </a:r>
            <a:r>
              <a:rPr lang="en-US" dirty="0" err="1" smtClean="0"/>
              <a:t>fam</a:t>
            </a:r>
            <a:r>
              <a:rPr lang="en-US" dirty="0" smtClean="0"/>
              <a:t> in Ned</a:t>
            </a:r>
          </a:p>
          <a:p>
            <a:r>
              <a:rPr lang="en-US" dirty="0" err="1" smtClean="0"/>
              <a:t>Aanjager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coordinator</a:t>
            </a:r>
          </a:p>
          <a:p>
            <a:r>
              <a:rPr lang="en-US" dirty="0" err="1" smtClean="0"/>
              <a:t>Medebestuursleden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r>
              <a:rPr lang="en-US" dirty="0" smtClean="0"/>
              <a:t> van de Ned </a:t>
            </a:r>
            <a:r>
              <a:rPr lang="en-US" dirty="0" err="1" smtClean="0"/>
              <a:t>tak</a:t>
            </a:r>
            <a:endParaRPr lang="en-US" dirty="0" smtClean="0"/>
          </a:p>
          <a:p>
            <a:r>
              <a:rPr lang="en-US" dirty="0" err="1" smtClean="0"/>
              <a:t>Raad</a:t>
            </a:r>
            <a:r>
              <a:rPr lang="en-US" dirty="0" smtClean="0"/>
              <a:t> van </a:t>
            </a:r>
            <a:r>
              <a:rPr lang="en-US" dirty="0" err="1" smtClean="0"/>
              <a:t>erfgenamen</a:t>
            </a:r>
            <a:r>
              <a:rPr lang="en-US" dirty="0" smtClean="0"/>
              <a:t> </a:t>
            </a:r>
            <a:r>
              <a:rPr lang="en-US" dirty="0" err="1" smtClean="0"/>
              <a:t>aanwijzen</a:t>
            </a:r>
            <a:endParaRPr lang="en-US" dirty="0" smtClean="0"/>
          </a:p>
          <a:p>
            <a:r>
              <a:rPr lang="en-US" dirty="0" err="1" smtClean="0"/>
              <a:t>Financien</a:t>
            </a:r>
            <a:r>
              <a:rPr lang="en-US" dirty="0" smtClean="0"/>
              <a:t> </a:t>
            </a:r>
            <a:r>
              <a:rPr lang="en-US" dirty="0" err="1" smtClean="0"/>
              <a:t>collecteren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beheren</a:t>
            </a:r>
            <a:endParaRPr lang="en-US" dirty="0" smtClean="0"/>
          </a:p>
          <a:p>
            <a:r>
              <a:rPr lang="en-US" dirty="0" err="1" smtClean="0"/>
              <a:t>Organisator</a:t>
            </a:r>
            <a:r>
              <a:rPr lang="en-US" dirty="0" smtClean="0"/>
              <a:t> van </a:t>
            </a:r>
            <a:r>
              <a:rPr lang="en-US" dirty="0" err="1" smtClean="0"/>
              <a:t>vergaderingen</a:t>
            </a:r>
            <a:endParaRPr lang="en-US" dirty="0" smtClean="0"/>
          </a:p>
          <a:p>
            <a:r>
              <a:rPr lang="en-US" dirty="0" err="1" smtClean="0"/>
              <a:t>Fungeren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aanspreekpunt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vraagbaak</a:t>
            </a:r>
            <a:r>
              <a:rPr lang="en-US" dirty="0" smtClean="0"/>
              <a:t> </a:t>
            </a:r>
            <a:r>
              <a:rPr lang="en-US" dirty="0" err="1" smtClean="0"/>
              <a:t>ybv</a:t>
            </a:r>
            <a:r>
              <a:rPr lang="en-US" dirty="0" smtClean="0"/>
              <a:t> de </a:t>
            </a:r>
            <a:r>
              <a:rPr lang="en-US" dirty="0" err="1" smtClean="0"/>
              <a:t>fam</a:t>
            </a:r>
            <a:r>
              <a:rPr lang="en-US" dirty="0" smtClean="0"/>
              <a:t> in Nederland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0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Problematiek</a:t>
            </a:r>
            <a:r>
              <a:rPr lang="en-US" dirty="0" smtClean="0"/>
              <a:t> in de </a:t>
            </a:r>
            <a:r>
              <a:rPr lang="en-US" dirty="0" err="1" smtClean="0"/>
              <a:t>uitvoer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Stroperigheid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instanties</a:t>
            </a:r>
            <a:r>
              <a:rPr lang="en-US" dirty="0" smtClean="0"/>
              <a:t> in Suriname</a:t>
            </a:r>
          </a:p>
          <a:p>
            <a:r>
              <a:rPr lang="en-US" dirty="0" err="1" smtClean="0"/>
              <a:t>Gebrek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daadkracht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eneratiekloof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erfgenamen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kinderen</a:t>
            </a:r>
            <a:endParaRPr lang="en-US" dirty="0" smtClean="0"/>
          </a:p>
          <a:p>
            <a:r>
              <a:rPr lang="en-US" dirty="0" err="1" smtClean="0"/>
              <a:t>Gebrek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financien</a:t>
            </a:r>
            <a:endParaRPr lang="en-US" dirty="0" smtClean="0"/>
          </a:p>
          <a:p>
            <a:r>
              <a:rPr lang="en-US" dirty="0" err="1" smtClean="0"/>
              <a:t>Weigerachtige</a:t>
            </a:r>
            <a:r>
              <a:rPr lang="en-US" dirty="0" smtClean="0"/>
              <a:t> </a:t>
            </a:r>
            <a:r>
              <a:rPr lang="en-US" dirty="0" err="1" smtClean="0"/>
              <a:t>houding</a:t>
            </a:r>
            <a:r>
              <a:rPr lang="en-US" dirty="0" smtClean="0"/>
              <a:t> om </a:t>
            </a:r>
            <a:r>
              <a:rPr lang="en-US" dirty="0" err="1" smtClean="0"/>
              <a:t>fianciele</a:t>
            </a:r>
            <a:r>
              <a:rPr lang="en-US" dirty="0" smtClean="0"/>
              <a:t> </a:t>
            </a:r>
            <a:r>
              <a:rPr lang="en-US" dirty="0" err="1" smtClean="0"/>
              <a:t>bijdrage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 smtClean="0"/>
          </a:p>
          <a:p>
            <a:r>
              <a:rPr lang="en-US" dirty="0" err="1" smtClean="0"/>
              <a:t>Gaten</a:t>
            </a:r>
            <a:r>
              <a:rPr lang="en-US" dirty="0" smtClean="0"/>
              <a:t> in de </a:t>
            </a:r>
            <a:r>
              <a:rPr lang="en-US" dirty="0" err="1" smtClean="0"/>
              <a:t>familiestamboom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lopende</a:t>
            </a:r>
            <a:r>
              <a:rPr lang="en-US" dirty="0" smtClean="0"/>
              <a:t> </a:t>
            </a:r>
            <a:r>
              <a:rPr lang="en-US" dirty="0" err="1" smtClean="0"/>
              <a:t>acties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r>
              <a:rPr lang="en-US" dirty="0" smtClean="0"/>
              <a:t> in Ned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98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drijfveer</a:t>
            </a:r>
            <a:r>
              <a:rPr lang="en-US" dirty="0" smtClean="0"/>
              <a:t> om </a:t>
            </a:r>
            <a:r>
              <a:rPr lang="en-US" dirty="0" err="1" smtClean="0"/>
              <a:t>toch</a:t>
            </a:r>
            <a:r>
              <a:rPr lang="en-US" dirty="0" smtClean="0"/>
              <a:t> door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familie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Geloof</a:t>
            </a:r>
            <a:r>
              <a:rPr lang="en-US" dirty="0" smtClean="0"/>
              <a:t> in het </a:t>
            </a:r>
            <a:r>
              <a:rPr lang="en-US" dirty="0" err="1" smtClean="0"/>
              <a:t>resultaat</a:t>
            </a:r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plek</a:t>
            </a:r>
            <a:r>
              <a:rPr lang="en-US" dirty="0" smtClean="0"/>
              <a:t> van de </a:t>
            </a:r>
            <a:r>
              <a:rPr lang="en-US" dirty="0" err="1" smtClean="0"/>
              <a:t>familie</a:t>
            </a:r>
            <a:endParaRPr lang="en-US" dirty="0" smtClean="0"/>
          </a:p>
          <a:p>
            <a:r>
              <a:rPr lang="en-US" dirty="0" err="1" smtClean="0"/>
              <a:t>financieel</a:t>
            </a:r>
            <a:r>
              <a:rPr lang="en-US" dirty="0" smtClean="0"/>
              <a:t> </a:t>
            </a:r>
            <a:r>
              <a:rPr lang="en-US" dirty="0" err="1" smtClean="0"/>
              <a:t>gewin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(</a:t>
            </a:r>
            <a:r>
              <a:rPr lang="en-US" dirty="0" err="1" smtClean="0"/>
              <a:t>kostbaar</a:t>
            </a:r>
            <a:r>
              <a:rPr lang="en-US" dirty="0" smtClean="0"/>
              <a:t> hard </a:t>
            </a:r>
            <a:r>
              <a:rPr lang="en-US" dirty="0" err="1" smtClean="0"/>
              <a:t>hout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Het in </a:t>
            </a:r>
            <a:r>
              <a:rPr lang="en-US" dirty="0" err="1" smtClean="0"/>
              <a:t>cultuur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van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het district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ersoonlijk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Kennismaking</a:t>
            </a:r>
            <a:r>
              <a:rPr lang="en-US" dirty="0" smtClean="0"/>
              <a:t> met de extended </a:t>
            </a:r>
            <a:r>
              <a:rPr lang="en-US" dirty="0" err="1" smtClean="0"/>
              <a:t>familie</a:t>
            </a:r>
            <a:r>
              <a:rPr lang="en-US" dirty="0" smtClean="0"/>
              <a:t> Gezius</a:t>
            </a:r>
          </a:p>
          <a:p>
            <a:r>
              <a:rPr lang="en-US" dirty="0" err="1" smtClean="0"/>
              <a:t>Wellicht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mogelijkheid</a:t>
            </a:r>
            <a:r>
              <a:rPr lang="en-US" dirty="0"/>
              <a:t> </a:t>
            </a:r>
            <a:r>
              <a:rPr lang="en-US" dirty="0" smtClean="0"/>
              <a:t>op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stukje</a:t>
            </a:r>
            <a:r>
              <a:rPr lang="en-US" dirty="0" smtClean="0"/>
              <a:t> land in de </a:t>
            </a:r>
            <a:r>
              <a:rPr lang="en-US" dirty="0" err="1" smtClean="0"/>
              <a:t>toekomst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remigratie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Suriname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2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Einde</a:t>
            </a:r>
            <a:r>
              <a:rPr lang="en-US" dirty="0" smtClean="0"/>
              <a:t> </a:t>
            </a:r>
            <a:r>
              <a:rPr lang="en-US" dirty="0" err="1" smtClean="0"/>
              <a:t>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Vragen</a:t>
            </a:r>
            <a:r>
              <a:rPr lang="en-US" dirty="0" smtClean="0"/>
              <a:t>/Slot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0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4608512" cy="4968552"/>
          </a:xfrm>
        </p:spPr>
      </p:pic>
    </p:spTree>
    <p:extLst>
      <p:ext uri="{BB962C8B-B14F-4D97-AF65-F5344CB8AC3E}">
        <p14:creationId xmlns:p14="http://schemas.microsoft.com/office/powerpoint/2010/main" val="21585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3600400" cy="5228524"/>
          </a:xfrm>
        </p:spPr>
      </p:pic>
    </p:spTree>
    <p:extLst>
      <p:ext uri="{BB962C8B-B14F-4D97-AF65-F5344CB8AC3E}">
        <p14:creationId xmlns:p14="http://schemas.microsoft.com/office/powerpoint/2010/main" val="42369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Aanleiding</a:t>
            </a:r>
            <a:r>
              <a:rPr lang="en-US" dirty="0" smtClean="0"/>
              <a:t> </a:t>
            </a:r>
            <a:r>
              <a:rPr lang="en-US" dirty="0" err="1" smtClean="0"/>
              <a:t>presentatie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Delen</a:t>
            </a:r>
            <a:r>
              <a:rPr lang="en-US" dirty="0" smtClean="0"/>
              <a:t> </a:t>
            </a:r>
            <a:r>
              <a:rPr lang="en-US" dirty="0" err="1" smtClean="0"/>
              <a:t>gezamenlijk</a:t>
            </a:r>
            <a:r>
              <a:rPr lang="en-US" dirty="0" smtClean="0"/>
              <a:t> </a:t>
            </a:r>
            <a:r>
              <a:rPr lang="en-US" dirty="0" err="1" smtClean="0"/>
              <a:t>stukje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r>
              <a:rPr lang="en-US" dirty="0" smtClean="0"/>
              <a:t> Ned </a:t>
            </a:r>
            <a:r>
              <a:rPr lang="en-US" dirty="0" err="1" smtClean="0"/>
              <a:t>en</a:t>
            </a:r>
            <a:r>
              <a:rPr lang="en-US" dirty="0" smtClean="0"/>
              <a:t> Sur</a:t>
            </a:r>
          </a:p>
          <a:p>
            <a:r>
              <a:rPr lang="en-US" dirty="0" err="1" smtClean="0"/>
              <a:t>Inzicht</a:t>
            </a:r>
            <a:r>
              <a:rPr lang="en-US" dirty="0" smtClean="0"/>
              <a:t> in het </a:t>
            </a:r>
            <a:r>
              <a:rPr lang="en-US" dirty="0" err="1" smtClean="0"/>
              <a:t>postkoloniale</a:t>
            </a:r>
            <a:r>
              <a:rPr lang="en-US" dirty="0" smtClean="0"/>
              <a:t> </a:t>
            </a:r>
            <a:r>
              <a:rPr lang="en-US" dirty="0" err="1" smtClean="0"/>
              <a:t>tijdperk</a:t>
            </a:r>
            <a:r>
              <a:rPr lang="en-US" dirty="0" smtClean="0"/>
              <a:t> van Sur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de </a:t>
            </a:r>
            <a:r>
              <a:rPr lang="en-US" dirty="0" err="1" smtClean="0"/>
              <a:t>slavernij</a:t>
            </a:r>
            <a:r>
              <a:rPr lang="en-US" dirty="0" smtClean="0"/>
              <a:t> </a:t>
            </a:r>
            <a:r>
              <a:rPr lang="en-US" dirty="0" err="1" smtClean="0"/>
              <a:t>irt</a:t>
            </a:r>
            <a:r>
              <a:rPr lang="en-US" dirty="0" smtClean="0"/>
              <a:t> </a:t>
            </a:r>
            <a:r>
              <a:rPr lang="en-US" dirty="0" err="1" smtClean="0"/>
              <a:t>plantage</a:t>
            </a:r>
            <a:r>
              <a:rPr lang="en-US" dirty="0" smtClean="0"/>
              <a:t> De Hoop</a:t>
            </a:r>
          </a:p>
          <a:p>
            <a:r>
              <a:rPr lang="en-US" dirty="0" err="1" smtClean="0"/>
              <a:t>Inzicht</a:t>
            </a:r>
            <a:r>
              <a:rPr lang="en-US" dirty="0" smtClean="0"/>
              <a:t> </a:t>
            </a:r>
            <a:r>
              <a:rPr lang="en-US" dirty="0" err="1" smtClean="0"/>
              <a:t>activiteiten</a:t>
            </a:r>
            <a:r>
              <a:rPr lang="en-US" dirty="0" smtClean="0"/>
              <a:t> </a:t>
            </a:r>
            <a:r>
              <a:rPr lang="en-US" dirty="0" err="1" smtClean="0"/>
              <a:t>nazaten</a:t>
            </a:r>
            <a:r>
              <a:rPr lang="en-US" dirty="0" smtClean="0"/>
              <a:t> om de </a:t>
            </a:r>
            <a:r>
              <a:rPr lang="en-US" dirty="0" err="1" smtClean="0"/>
              <a:t>plantage</a:t>
            </a:r>
            <a:r>
              <a:rPr lang="en-US" dirty="0" smtClean="0"/>
              <a:t> in </a:t>
            </a:r>
            <a:r>
              <a:rPr lang="en-US" dirty="0" err="1" smtClean="0"/>
              <a:t>cultuur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endParaRPr lang="en-US" dirty="0" smtClean="0"/>
          </a:p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daarin</a:t>
            </a: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3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Suriname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Locatie</a:t>
            </a:r>
            <a:r>
              <a:rPr lang="en-US" dirty="0" smtClean="0"/>
              <a:t>: </a:t>
            </a:r>
            <a:r>
              <a:rPr lang="en-US" dirty="0" err="1" smtClean="0"/>
              <a:t>Noord-oostkust</a:t>
            </a:r>
            <a:r>
              <a:rPr lang="en-US" dirty="0" smtClean="0"/>
              <a:t> </a:t>
            </a:r>
            <a:r>
              <a:rPr lang="en-US" dirty="0" err="1" smtClean="0"/>
              <a:t>Zuid</a:t>
            </a:r>
            <a:r>
              <a:rPr lang="en-US" dirty="0" smtClean="0"/>
              <a:t>- Amerika </a:t>
            </a:r>
          </a:p>
          <a:p>
            <a:r>
              <a:rPr lang="en-US" dirty="0" err="1" smtClean="0"/>
              <a:t>Kolonie</a:t>
            </a:r>
            <a:r>
              <a:rPr lang="en-US" dirty="0" smtClean="0"/>
              <a:t> </a:t>
            </a:r>
            <a:r>
              <a:rPr lang="en-US" dirty="0" err="1" smtClean="0"/>
              <a:t>geweest</a:t>
            </a:r>
            <a:r>
              <a:rPr lang="en-US" dirty="0" smtClean="0"/>
              <a:t> van Nederland (hoe </a:t>
            </a:r>
            <a:r>
              <a:rPr lang="en-US" dirty="0" err="1" smtClean="0"/>
              <a:t>lang</a:t>
            </a:r>
            <a:r>
              <a:rPr lang="en-US" dirty="0" smtClean="0"/>
              <a:t>)?</a:t>
            </a:r>
          </a:p>
          <a:p>
            <a:r>
              <a:rPr lang="en-US" dirty="0" err="1" smtClean="0"/>
              <a:t>Slavenhandel</a:t>
            </a:r>
            <a:r>
              <a:rPr lang="en-US" dirty="0" smtClean="0"/>
              <a:t> </a:t>
            </a:r>
            <a:r>
              <a:rPr lang="en-US" dirty="0" err="1" smtClean="0"/>
              <a:t>gedurende</a:t>
            </a:r>
            <a:r>
              <a:rPr lang="en-US" dirty="0" smtClean="0"/>
              <a:t> 200 </a:t>
            </a:r>
            <a:r>
              <a:rPr lang="en-US" dirty="0" err="1" smtClean="0"/>
              <a:t>jaar</a:t>
            </a:r>
            <a:r>
              <a:rPr lang="en-US" dirty="0" smtClean="0"/>
              <a:t> (WIC)</a:t>
            </a:r>
          </a:p>
          <a:p>
            <a:r>
              <a:rPr lang="en-US" dirty="0" err="1" smtClean="0"/>
              <a:t>Producten</a:t>
            </a:r>
            <a:r>
              <a:rPr lang="en-US" dirty="0" smtClean="0"/>
              <a:t> (</a:t>
            </a:r>
            <a:r>
              <a:rPr lang="en-US" dirty="0" err="1" smtClean="0"/>
              <a:t>suiker</a:t>
            </a:r>
            <a:r>
              <a:rPr lang="en-US" dirty="0" smtClean="0"/>
              <a:t>/</a:t>
            </a:r>
            <a:r>
              <a:rPr lang="en-US" dirty="0" err="1" smtClean="0"/>
              <a:t>koffie</a:t>
            </a:r>
            <a:r>
              <a:rPr lang="en-US" dirty="0" smtClean="0"/>
              <a:t>/cacao/citrus/</a:t>
            </a:r>
            <a:r>
              <a:rPr lang="en-US" dirty="0" err="1" smtClean="0"/>
              <a:t>rijst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80 % </a:t>
            </a:r>
            <a:r>
              <a:rPr lang="en-US" dirty="0" err="1" smtClean="0"/>
              <a:t>oerwoud</a:t>
            </a:r>
            <a:r>
              <a:rPr lang="en-US" dirty="0" smtClean="0"/>
              <a:t>. 20% </a:t>
            </a:r>
            <a:r>
              <a:rPr lang="en-US" dirty="0" err="1" smtClean="0"/>
              <a:t>bewoond</a:t>
            </a:r>
            <a:r>
              <a:rPr lang="en-US" dirty="0" smtClean="0"/>
              <a:t> in de </a:t>
            </a:r>
            <a:r>
              <a:rPr lang="en-US" dirty="0" err="1" smtClean="0"/>
              <a:t>kustvlakte</a:t>
            </a:r>
            <a:endParaRPr lang="en-US" dirty="0" smtClean="0"/>
          </a:p>
          <a:p>
            <a:r>
              <a:rPr lang="en-US" dirty="0" err="1" smtClean="0"/>
              <a:t>Voorouders</a:t>
            </a:r>
            <a:r>
              <a:rPr lang="en-US" dirty="0" smtClean="0"/>
              <a:t> </a:t>
            </a:r>
            <a:r>
              <a:rPr lang="en-US" dirty="0" err="1" smtClean="0"/>
              <a:t>slaaf</a:t>
            </a:r>
            <a:r>
              <a:rPr lang="en-US" dirty="0" smtClean="0"/>
              <a:t> </a:t>
            </a:r>
            <a:r>
              <a:rPr lang="en-US" dirty="0" err="1" smtClean="0"/>
              <a:t>geweest</a:t>
            </a:r>
            <a:r>
              <a:rPr lang="en-US" dirty="0" smtClean="0"/>
              <a:t> op </a:t>
            </a:r>
            <a:r>
              <a:rPr lang="en-US" dirty="0" err="1" smtClean="0"/>
              <a:t>Plantage</a:t>
            </a:r>
            <a:r>
              <a:rPr lang="en-US" dirty="0" smtClean="0"/>
              <a:t> de Hoop</a:t>
            </a:r>
          </a:p>
          <a:p>
            <a:r>
              <a:rPr lang="en-US" dirty="0" err="1" smtClean="0"/>
              <a:t>Slavernij</a:t>
            </a:r>
            <a:r>
              <a:rPr lang="en-US" dirty="0" smtClean="0"/>
              <a:t> </a:t>
            </a:r>
            <a:r>
              <a:rPr lang="en-US" dirty="0" err="1" smtClean="0"/>
              <a:t>afgeschaft</a:t>
            </a:r>
            <a:r>
              <a:rPr lang="en-US" dirty="0" smtClean="0"/>
              <a:t>…??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5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Landkaart</a:t>
            </a:r>
            <a:r>
              <a:rPr lang="en-US" dirty="0" smtClean="0"/>
              <a:t> Suriname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5688632" cy="4896544"/>
          </a:xfrm>
        </p:spPr>
      </p:pic>
    </p:spTree>
    <p:extLst>
      <p:ext uri="{BB962C8B-B14F-4D97-AF65-F5344CB8AC3E}">
        <p14:creationId xmlns:p14="http://schemas.microsoft.com/office/powerpoint/2010/main" val="1193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Plaatje</a:t>
            </a:r>
            <a:r>
              <a:rPr lang="en-US" dirty="0" smtClean="0"/>
              <a:t> van Suriname </a:t>
            </a:r>
            <a:r>
              <a:rPr lang="en-US" dirty="0" err="1" smtClean="0"/>
              <a:t>invoegen</a:t>
            </a:r>
            <a:endParaRPr lang="nl-N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" y="476672"/>
            <a:ext cx="8875133" cy="630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9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39753" y="-27388"/>
            <a:ext cx="4464495" cy="820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9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Plantage</a:t>
            </a:r>
            <a:r>
              <a:rPr lang="en-US" dirty="0" smtClean="0"/>
              <a:t> De Hoop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plaats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voorouders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slaaf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gewerkt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Locatie</a:t>
            </a:r>
            <a:r>
              <a:rPr lang="en-US" dirty="0" smtClean="0"/>
              <a:t>: Linker </a:t>
            </a:r>
            <a:r>
              <a:rPr lang="en-US" dirty="0" err="1" smtClean="0"/>
              <a:t>oever</a:t>
            </a:r>
            <a:r>
              <a:rPr lang="en-US" dirty="0" smtClean="0"/>
              <a:t> Suriname </a:t>
            </a:r>
            <a:r>
              <a:rPr lang="en-US" dirty="0" err="1" smtClean="0"/>
              <a:t>rivier</a:t>
            </a:r>
            <a:r>
              <a:rPr lang="en-US" dirty="0" smtClean="0"/>
              <a:t> in District  </a:t>
            </a:r>
            <a:r>
              <a:rPr lang="en-US" dirty="0" err="1" smtClean="0"/>
              <a:t>Commewijne</a:t>
            </a:r>
            <a:endParaRPr lang="en-US" dirty="0" smtClean="0"/>
          </a:p>
          <a:p>
            <a:r>
              <a:rPr lang="en-US" dirty="0" err="1" smtClean="0"/>
              <a:t>Plusminus</a:t>
            </a:r>
            <a:r>
              <a:rPr lang="en-US" dirty="0" smtClean="0"/>
              <a:t> 20 km van </a:t>
            </a:r>
            <a:r>
              <a:rPr lang="en-US" dirty="0" err="1" smtClean="0"/>
              <a:t>af</a:t>
            </a:r>
            <a:r>
              <a:rPr lang="en-US" dirty="0" smtClean="0"/>
              <a:t> Paramaribo</a:t>
            </a:r>
          </a:p>
          <a:p>
            <a:r>
              <a:rPr lang="en-US" dirty="0" err="1" smtClean="0"/>
              <a:t>Opp</a:t>
            </a:r>
            <a:r>
              <a:rPr lang="en-US" dirty="0" smtClean="0"/>
              <a:t> </a:t>
            </a:r>
            <a:r>
              <a:rPr lang="en-US" dirty="0" err="1" smtClean="0"/>
              <a:t>Plantage</a:t>
            </a:r>
            <a:r>
              <a:rPr lang="en-US" dirty="0" smtClean="0"/>
              <a:t> De Hoop </a:t>
            </a:r>
            <a:r>
              <a:rPr lang="en-US" dirty="0" err="1" smtClean="0"/>
              <a:t>plusminus</a:t>
            </a:r>
            <a:r>
              <a:rPr lang="en-US" dirty="0" smtClean="0"/>
              <a:t> 2600 ha</a:t>
            </a:r>
          </a:p>
          <a:p>
            <a:r>
              <a:rPr lang="en-US" dirty="0" err="1" smtClean="0"/>
              <a:t>Voormalig</a:t>
            </a:r>
            <a:r>
              <a:rPr lang="en-US" dirty="0" smtClean="0"/>
              <a:t> Citrus </a:t>
            </a:r>
            <a:r>
              <a:rPr lang="en-US" dirty="0" err="1" smtClean="0"/>
              <a:t>plantage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Overdekt</a:t>
            </a:r>
            <a:r>
              <a:rPr lang="en-US" dirty="0" smtClean="0"/>
              <a:t> met </a:t>
            </a:r>
            <a:r>
              <a:rPr lang="en-US" dirty="0" err="1" smtClean="0"/>
              <a:t>oerwoud</a:t>
            </a:r>
            <a:r>
              <a:rPr lang="en-US" dirty="0" smtClean="0"/>
              <a:t>/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toegangswegen</a:t>
            </a:r>
            <a:endParaRPr lang="en-US" dirty="0" smtClean="0"/>
          </a:p>
          <a:p>
            <a:r>
              <a:rPr lang="en-US" dirty="0" err="1" smtClean="0"/>
              <a:t>Bereikbaarheid</a:t>
            </a:r>
            <a:r>
              <a:rPr lang="en-US" dirty="0" smtClean="0"/>
              <a:t> met de boot </a:t>
            </a:r>
            <a:r>
              <a:rPr lang="en-US" dirty="0" err="1" smtClean="0"/>
              <a:t>en</a:t>
            </a:r>
            <a:r>
              <a:rPr lang="en-US" dirty="0" smtClean="0"/>
              <a:t> door het </a:t>
            </a:r>
            <a:r>
              <a:rPr lang="en-US" dirty="0" err="1" smtClean="0"/>
              <a:t>oerwoud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Geschiedenis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r>
              <a:rPr lang="en-US" dirty="0" smtClean="0"/>
              <a:t> </a:t>
            </a:r>
            <a:r>
              <a:rPr lang="en-US" dirty="0" err="1" smtClean="0"/>
              <a:t>Gezius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Na </a:t>
            </a:r>
            <a:r>
              <a:rPr lang="en-US" dirty="0" err="1" smtClean="0"/>
              <a:t>afschaffing</a:t>
            </a:r>
            <a:r>
              <a:rPr lang="en-US" dirty="0" smtClean="0"/>
              <a:t> </a:t>
            </a:r>
            <a:r>
              <a:rPr lang="en-US" dirty="0" err="1" smtClean="0"/>
              <a:t>slavernij</a:t>
            </a:r>
            <a:r>
              <a:rPr lang="en-US" dirty="0" smtClean="0"/>
              <a:t> </a:t>
            </a:r>
            <a:r>
              <a:rPr lang="en-US" dirty="0" err="1" smtClean="0"/>
              <a:t>staatstoezicht</a:t>
            </a:r>
            <a:r>
              <a:rPr lang="en-US" dirty="0" smtClean="0"/>
              <a:t> tot 1873</a:t>
            </a:r>
          </a:p>
          <a:p>
            <a:pPr marL="0" indent="0">
              <a:buNone/>
            </a:pPr>
            <a:r>
              <a:rPr lang="en-US" dirty="0" err="1" smtClean="0"/>
              <a:t>Gevolg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Leegloop</a:t>
            </a:r>
            <a:r>
              <a:rPr lang="en-US" dirty="0" smtClean="0"/>
              <a:t> </a:t>
            </a:r>
            <a:r>
              <a:rPr lang="en-US" dirty="0" err="1" smtClean="0"/>
              <a:t>plantages</a:t>
            </a:r>
            <a:endParaRPr lang="en-US" dirty="0" smtClean="0"/>
          </a:p>
          <a:p>
            <a:r>
              <a:rPr lang="en-US" dirty="0" err="1" smtClean="0"/>
              <a:t>Overwoekering</a:t>
            </a:r>
            <a:r>
              <a:rPr lang="en-US" dirty="0" smtClean="0"/>
              <a:t> door </a:t>
            </a:r>
            <a:r>
              <a:rPr lang="en-US" dirty="0" err="1" smtClean="0"/>
              <a:t>natuur</a:t>
            </a:r>
            <a:endParaRPr lang="en-US" dirty="0" smtClean="0"/>
          </a:p>
          <a:p>
            <a:r>
              <a:rPr lang="en-US" dirty="0" err="1" smtClean="0"/>
              <a:t>Verkoop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</a:t>
            </a:r>
            <a:r>
              <a:rPr lang="en-US" dirty="0" err="1" smtClean="0"/>
              <a:t>plantage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3 </a:t>
            </a:r>
            <a:r>
              <a:rPr lang="en-US" dirty="0" err="1" smtClean="0"/>
              <a:t>voormalige</a:t>
            </a:r>
            <a:r>
              <a:rPr lang="en-US" dirty="0" smtClean="0"/>
              <a:t> </a:t>
            </a:r>
            <a:r>
              <a:rPr lang="en-US" dirty="0" err="1" smtClean="0"/>
              <a:t>slaven</a:t>
            </a:r>
            <a:r>
              <a:rPr lang="en-US" dirty="0" smtClean="0"/>
              <a:t> (</a:t>
            </a:r>
            <a:r>
              <a:rPr lang="en-US" dirty="0" err="1" smtClean="0"/>
              <a:t>Dhr</a:t>
            </a:r>
            <a:r>
              <a:rPr lang="en-US" dirty="0" smtClean="0"/>
              <a:t> </a:t>
            </a:r>
            <a:r>
              <a:rPr lang="en-US" dirty="0" err="1" smtClean="0"/>
              <a:t>Heirat</a:t>
            </a:r>
            <a:r>
              <a:rPr lang="en-US" dirty="0" smtClean="0"/>
              <a:t>/Grim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endrik </a:t>
            </a:r>
            <a:r>
              <a:rPr lang="en-US" dirty="0" err="1" smtClean="0"/>
              <a:t>Gezius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err="1" smtClean="0"/>
              <a:t>Overlijden</a:t>
            </a:r>
            <a:r>
              <a:rPr lang="en-US" dirty="0" smtClean="0"/>
              <a:t> van </a:t>
            </a:r>
            <a:r>
              <a:rPr lang="en-US" dirty="0" err="1" smtClean="0"/>
              <a:t>Heirath</a:t>
            </a:r>
            <a:r>
              <a:rPr lang="en-US" dirty="0" smtClean="0"/>
              <a:t>/Grim in 1900 </a:t>
            </a:r>
          </a:p>
          <a:p>
            <a:r>
              <a:rPr lang="en-US" dirty="0" err="1" smtClean="0"/>
              <a:t>Erfrecht</a:t>
            </a: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eigenaren</a:t>
            </a:r>
            <a:r>
              <a:rPr lang="en-US" dirty="0" smtClean="0"/>
              <a:t>: </a:t>
            </a:r>
            <a:r>
              <a:rPr lang="en-US" dirty="0" err="1" smtClean="0"/>
              <a:t>Gezius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met </a:t>
            </a:r>
            <a:r>
              <a:rPr lang="en-US" dirty="0" err="1" smtClean="0"/>
              <a:t>broer</a:t>
            </a:r>
            <a:r>
              <a:rPr lang="en-US" dirty="0" smtClean="0"/>
              <a:t> </a:t>
            </a:r>
            <a:r>
              <a:rPr lang="en-US" dirty="0" err="1" smtClean="0"/>
              <a:t>Egbertus</a:t>
            </a:r>
            <a:r>
              <a:rPr lang="en-US" dirty="0" smtClean="0"/>
              <a:t> Francois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zus</a:t>
            </a:r>
            <a:r>
              <a:rPr lang="en-US" dirty="0" smtClean="0"/>
              <a:t> Louise </a:t>
            </a:r>
            <a:r>
              <a:rPr lang="en-US" dirty="0" err="1" smtClean="0"/>
              <a:t>Gezius</a:t>
            </a:r>
            <a:r>
              <a:rPr lang="en-US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02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Ambitie</a:t>
            </a:r>
            <a:r>
              <a:rPr lang="en-US" dirty="0" smtClean="0"/>
              <a:t> </a:t>
            </a:r>
            <a:r>
              <a:rPr lang="en-US" dirty="0" err="1" smtClean="0"/>
              <a:t>erfgenamen</a:t>
            </a:r>
            <a:r>
              <a:rPr lang="en-US" dirty="0" smtClean="0"/>
              <a:t> </a:t>
            </a:r>
            <a:r>
              <a:rPr lang="en-US" dirty="0" err="1" smtClean="0"/>
              <a:t>Gezius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1938 1964, </a:t>
            </a:r>
            <a:r>
              <a:rPr lang="en-US" dirty="0" err="1" smtClean="0"/>
              <a:t>Erkenning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vastlegging</a:t>
            </a:r>
            <a:r>
              <a:rPr lang="en-US" dirty="0" smtClean="0"/>
              <a:t> door de </a:t>
            </a:r>
            <a:r>
              <a:rPr lang="en-US" dirty="0" err="1" smtClean="0"/>
              <a:t>staat</a:t>
            </a:r>
            <a:r>
              <a:rPr lang="en-US" dirty="0" smtClean="0"/>
              <a:t> van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erfbezit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rfgenamen</a:t>
            </a:r>
            <a:r>
              <a:rPr lang="en-US" dirty="0" smtClean="0"/>
              <a:t> </a:t>
            </a:r>
            <a:r>
              <a:rPr lang="en-US" dirty="0" err="1" smtClean="0"/>
              <a:t>Gezius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Besef</a:t>
            </a:r>
            <a:r>
              <a:rPr lang="en-US" dirty="0" smtClean="0"/>
              <a:t> begin </a:t>
            </a:r>
            <a:r>
              <a:rPr lang="en-US" dirty="0" err="1" smtClean="0"/>
              <a:t>jaren</a:t>
            </a:r>
            <a:r>
              <a:rPr lang="en-US" dirty="0" smtClean="0"/>
              <a:t> ’60 (in </a:t>
            </a:r>
            <a:r>
              <a:rPr lang="en-US" dirty="0" err="1" smtClean="0"/>
              <a:t>cultuur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</a:t>
            </a:r>
            <a:r>
              <a:rPr lang="en-US" dirty="0" err="1" smtClean="0"/>
              <a:t>erfgoed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Opdelen</a:t>
            </a:r>
            <a:r>
              <a:rPr lang="en-US" dirty="0" smtClean="0"/>
              <a:t> </a:t>
            </a:r>
            <a:r>
              <a:rPr lang="en-US" dirty="0" err="1" smtClean="0"/>
              <a:t>plantage</a:t>
            </a:r>
            <a:r>
              <a:rPr lang="en-US" dirty="0" smtClean="0"/>
              <a:t> in 3 </a:t>
            </a:r>
            <a:r>
              <a:rPr lang="en-US" dirty="0" err="1" smtClean="0"/>
              <a:t>stukken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Infrastructuur</a:t>
            </a:r>
            <a:r>
              <a:rPr lang="en-US" dirty="0" smtClean="0"/>
              <a:t> </a:t>
            </a:r>
            <a:r>
              <a:rPr lang="en-US" dirty="0" err="1" smtClean="0"/>
              <a:t>aanleggen</a:t>
            </a: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7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449</Words>
  <Application>Microsoft Office PowerPoint</Application>
  <PresentationFormat>Diavoorstelling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Plantage De Hoop</vt:lpstr>
      <vt:lpstr>Inleiding </vt:lpstr>
      <vt:lpstr>Suriname</vt:lpstr>
      <vt:lpstr>Landkaart Suriname</vt:lpstr>
      <vt:lpstr>Plaatje van Suriname invoegen</vt:lpstr>
      <vt:lpstr>PowerPoint-presentatie</vt:lpstr>
      <vt:lpstr>Plantage De Hoop</vt:lpstr>
      <vt:lpstr>Geschiedenis fam Gezius </vt:lpstr>
      <vt:lpstr>Ambitie erfgenamen Gezius</vt:lpstr>
      <vt:lpstr>Plan van aanpak</vt:lpstr>
      <vt:lpstr>Mijn rol en activiteiten als trekker van afdeling Ned</vt:lpstr>
      <vt:lpstr>Problematiek in de uitvoer</vt:lpstr>
      <vt:lpstr>Mijn drijfveer om toch door te zetten</vt:lpstr>
      <vt:lpstr>Einde 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Plantage De Hoop</dc:title>
  <dc:creator>romeo</dc:creator>
  <cp:lastModifiedBy>pc WP Keulers</cp:lastModifiedBy>
  <cp:revision>36</cp:revision>
  <cp:lastPrinted>2015-04-08T10:09:04Z</cp:lastPrinted>
  <dcterms:created xsi:type="dcterms:W3CDTF">2015-04-07T18:55:04Z</dcterms:created>
  <dcterms:modified xsi:type="dcterms:W3CDTF">2015-04-22T12:37:29Z</dcterms:modified>
</cp:coreProperties>
</file>